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1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12095" y="6025896"/>
            <a:ext cx="1825752" cy="652272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469391" y="219456"/>
            <a:ext cx="1393190" cy="247015"/>
          </a:xfrm>
          <a:custGeom>
            <a:avLst/>
            <a:gdLst/>
            <a:ahLst/>
            <a:cxnLst/>
            <a:rect l="l" t="t" r="r" b="b"/>
            <a:pathLst>
              <a:path w="1393189" h="247015">
                <a:moveTo>
                  <a:pt x="816863" y="41148"/>
                </a:moveTo>
                <a:lnTo>
                  <a:pt x="813629" y="25128"/>
                </a:lnTo>
                <a:lnTo>
                  <a:pt x="804810" y="12049"/>
                </a:lnTo>
                <a:lnTo>
                  <a:pt x="791730" y="3232"/>
                </a:lnTo>
                <a:lnTo>
                  <a:pt x="775716" y="0"/>
                </a:lnTo>
                <a:lnTo>
                  <a:pt x="611124" y="0"/>
                </a:lnTo>
                <a:lnTo>
                  <a:pt x="595109" y="3232"/>
                </a:lnTo>
                <a:lnTo>
                  <a:pt x="582029" y="12049"/>
                </a:lnTo>
                <a:lnTo>
                  <a:pt x="573210" y="25128"/>
                </a:lnTo>
                <a:lnTo>
                  <a:pt x="569976" y="41148"/>
                </a:lnTo>
                <a:lnTo>
                  <a:pt x="569976" y="205740"/>
                </a:lnTo>
                <a:lnTo>
                  <a:pt x="573210" y="221759"/>
                </a:lnTo>
                <a:lnTo>
                  <a:pt x="582029" y="234838"/>
                </a:lnTo>
                <a:lnTo>
                  <a:pt x="595109" y="243655"/>
                </a:lnTo>
                <a:lnTo>
                  <a:pt x="611124" y="246888"/>
                </a:lnTo>
                <a:lnTo>
                  <a:pt x="775716" y="246888"/>
                </a:lnTo>
                <a:lnTo>
                  <a:pt x="791730" y="243655"/>
                </a:lnTo>
                <a:lnTo>
                  <a:pt x="804810" y="234838"/>
                </a:lnTo>
                <a:lnTo>
                  <a:pt x="813629" y="221759"/>
                </a:lnTo>
                <a:lnTo>
                  <a:pt x="816863" y="205740"/>
                </a:lnTo>
                <a:lnTo>
                  <a:pt x="816863" y="41148"/>
                </a:lnTo>
                <a:close/>
              </a:path>
              <a:path w="1393189" h="247015">
                <a:moveTo>
                  <a:pt x="1103376" y="40640"/>
                </a:moveTo>
                <a:lnTo>
                  <a:pt x="1100187" y="24806"/>
                </a:lnTo>
                <a:lnTo>
                  <a:pt x="1091485" y="11890"/>
                </a:lnTo>
                <a:lnTo>
                  <a:pt x="1078569" y="3188"/>
                </a:lnTo>
                <a:lnTo>
                  <a:pt x="1062736" y="0"/>
                </a:lnTo>
                <a:lnTo>
                  <a:pt x="900176" y="0"/>
                </a:lnTo>
                <a:lnTo>
                  <a:pt x="884342" y="3188"/>
                </a:lnTo>
                <a:lnTo>
                  <a:pt x="871426" y="11890"/>
                </a:lnTo>
                <a:lnTo>
                  <a:pt x="862724" y="24806"/>
                </a:lnTo>
                <a:lnTo>
                  <a:pt x="859536" y="40640"/>
                </a:lnTo>
                <a:lnTo>
                  <a:pt x="859536" y="206248"/>
                </a:lnTo>
                <a:lnTo>
                  <a:pt x="862724" y="222081"/>
                </a:lnTo>
                <a:lnTo>
                  <a:pt x="871426" y="234997"/>
                </a:lnTo>
                <a:lnTo>
                  <a:pt x="884342" y="243699"/>
                </a:lnTo>
                <a:lnTo>
                  <a:pt x="900176" y="246888"/>
                </a:lnTo>
                <a:lnTo>
                  <a:pt x="1062736" y="246888"/>
                </a:lnTo>
                <a:lnTo>
                  <a:pt x="1078569" y="243699"/>
                </a:lnTo>
                <a:lnTo>
                  <a:pt x="1091485" y="234997"/>
                </a:lnTo>
                <a:lnTo>
                  <a:pt x="1100187" y="222081"/>
                </a:lnTo>
                <a:lnTo>
                  <a:pt x="1103376" y="206248"/>
                </a:lnTo>
                <a:lnTo>
                  <a:pt x="1103376" y="40640"/>
                </a:lnTo>
                <a:close/>
              </a:path>
              <a:path w="1393189" h="247015">
                <a:moveTo>
                  <a:pt x="1392935" y="41148"/>
                </a:moveTo>
                <a:lnTo>
                  <a:pt x="1389703" y="25128"/>
                </a:lnTo>
                <a:lnTo>
                  <a:pt x="1380886" y="12049"/>
                </a:lnTo>
                <a:lnTo>
                  <a:pt x="1367807" y="3232"/>
                </a:lnTo>
                <a:lnTo>
                  <a:pt x="1351788" y="0"/>
                </a:lnTo>
                <a:lnTo>
                  <a:pt x="1187195" y="0"/>
                </a:lnTo>
                <a:lnTo>
                  <a:pt x="1171176" y="3232"/>
                </a:lnTo>
                <a:lnTo>
                  <a:pt x="1158097" y="12049"/>
                </a:lnTo>
                <a:lnTo>
                  <a:pt x="1149280" y="25128"/>
                </a:lnTo>
                <a:lnTo>
                  <a:pt x="1146048" y="41148"/>
                </a:lnTo>
                <a:lnTo>
                  <a:pt x="1146048" y="205740"/>
                </a:lnTo>
                <a:lnTo>
                  <a:pt x="1149280" y="221759"/>
                </a:lnTo>
                <a:lnTo>
                  <a:pt x="1158097" y="234838"/>
                </a:lnTo>
                <a:lnTo>
                  <a:pt x="1171176" y="243655"/>
                </a:lnTo>
                <a:lnTo>
                  <a:pt x="1187195" y="246888"/>
                </a:lnTo>
                <a:lnTo>
                  <a:pt x="1351788" y="246888"/>
                </a:lnTo>
                <a:lnTo>
                  <a:pt x="1367807" y="243655"/>
                </a:lnTo>
                <a:lnTo>
                  <a:pt x="1380886" y="234838"/>
                </a:lnTo>
                <a:lnTo>
                  <a:pt x="1389703" y="221759"/>
                </a:lnTo>
                <a:lnTo>
                  <a:pt x="1392935" y="205740"/>
                </a:lnTo>
                <a:lnTo>
                  <a:pt x="1392935" y="41148"/>
                </a:lnTo>
                <a:close/>
              </a:path>
              <a:path w="1393189" h="247015">
                <a:moveTo>
                  <a:pt x="530352" y="41148"/>
                </a:moveTo>
                <a:lnTo>
                  <a:pt x="527117" y="25128"/>
                </a:lnTo>
                <a:lnTo>
                  <a:pt x="518298" y="12049"/>
                </a:lnTo>
                <a:lnTo>
                  <a:pt x="505218" y="3232"/>
                </a:lnTo>
                <a:lnTo>
                  <a:pt x="489204" y="0"/>
                </a:lnTo>
                <a:lnTo>
                  <a:pt x="324612" y="0"/>
                </a:lnTo>
                <a:lnTo>
                  <a:pt x="308597" y="3232"/>
                </a:lnTo>
                <a:lnTo>
                  <a:pt x="295517" y="12049"/>
                </a:lnTo>
                <a:lnTo>
                  <a:pt x="286698" y="25128"/>
                </a:lnTo>
                <a:lnTo>
                  <a:pt x="283464" y="41148"/>
                </a:lnTo>
                <a:lnTo>
                  <a:pt x="283464" y="205740"/>
                </a:lnTo>
                <a:lnTo>
                  <a:pt x="286698" y="221759"/>
                </a:lnTo>
                <a:lnTo>
                  <a:pt x="295517" y="234838"/>
                </a:lnTo>
                <a:lnTo>
                  <a:pt x="308597" y="243655"/>
                </a:lnTo>
                <a:lnTo>
                  <a:pt x="324612" y="246888"/>
                </a:lnTo>
                <a:lnTo>
                  <a:pt x="489204" y="246888"/>
                </a:lnTo>
                <a:lnTo>
                  <a:pt x="505218" y="243655"/>
                </a:lnTo>
                <a:lnTo>
                  <a:pt x="518298" y="234838"/>
                </a:lnTo>
                <a:lnTo>
                  <a:pt x="527117" y="221759"/>
                </a:lnTo>
                <a:lnTo>
                  <a:pt x="530352" y="205740"/>
                </a:lnTo>
                <a:lnTo>
                  <a:pt x="530352" y="41148"/>
                </a:lnTo>
                <a:close/>
              </a:path>
              <a:path w="1393189" h="247015">
                <a:moveTo>
                  <a:pt x="246887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39" y="0"/>
                </a:lnTo>
                <a:lnTo>
                  <a:pt x="41148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8" y="246888"/>
                </a:lnTo>
                <a:lnTo>
                  <a:pt x="205739" y="246888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7" y="205740"/>
                </a:lnTo>
                <a:lnTo>
                  <a:pt x="246887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6776" y="242385"/>
            <a:ext cx="199574" cy="19957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50264" y="245397"/>
            <a:ext cx="199574" cy="193446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8115" y="237744"/>
            <a:ext cx="176368" cy="20421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3775" y="240792"/>
            <a:ext cx="204215" cy="204215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179831" y="22250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5">
                <a:moveTo>
                  <a:pt x="246888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40" y="0"/>
                </a:lnTo>
                <a:lnTo>
                  <a:pt x="41147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7" y="246887"/>
                </a:lnTo>
                <a:lnTo>
                  <a:pt x="205740" y="246887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8" y="205740"/>
                </a:lnTo>
                <a:lnTo>
                  <a:pt x="246888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04025" y="240601"/>
            <a:ext cx="192404" cy="21374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63958" y="253200"/>
            <a:ext cx="179461" cy="18250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92700" y="1673739"/>
            <a:ext cx="212497" cy="212470"/>
          </a:xfrm>
          <a:prstGeom prst="rect">
            <a:avLst/>
          </a:prstGeom>
        </p:spPr>
      </p:pic>
      <p:sp>
        <p:nvSpPr>
          <p:cNvPr id="27" name="bg object 27"/>
          <p:cNvSpPr/>
          <p:nvPr/>
        </p:nvSpPr>
        <p:spPr>
          <a:xfrm>
            <a:off x="589244" y="1270347"/>
            <a:ext cx="1019810" cy="1019810"/>
          </a:xfrm>
          <a:custGeom>
            <a:avLst/>
            <a:gdLst/>
            <a:ahLst/>
            <a:cxnLst/>
            <a:rect l="l" t="t" r="r" b="b"/>
            <a:pathLst>
              <a:path w="1019810" h="1019810">
                <a:moveTo>
                  <a:pt x="146078" y="380202"/>
                </a:moveTo>
                <a:lnTo>
                  <a:pt x="73039" y="348390"/>
                </a:lnTo>
                <a:lnTo>
                  <a:pt x="59113" y="393064"/>
                </a:lnTo>
                <a:lnTo>
                  <a:pt x="49842" y="438131"/>
                </a:lnTo>
                <a:lnTo>
                  <a:pt x="45107" y="483295"/>
                </a:lnTo>
                <a:lnTo>
                  <a:pt x="44794" y="528260"/>
                </a:lnTo>
                <a:lnTo>
                  <a:pt x="48786" y="572730"/>
                </a:lnTo>
                <a:lnTo>
                  <a:pt x="56965" y="616408"/>
                </a:lnTo>
                <a:lnTo>
                  <a:pt x="69216" y="658998"/>
                </a:lnTo>
                <a:lnTo>
                  <a:pt x="85423" y="700204"/>
                </a:lnTo>
                <a:lnTo>
                  <a:pt x="105468" y="739731"/>
                </a:lnTo>
                <a:lnTo>
                  <a:pt x="129235" y="777281"/>
                </a:lnTo>
                <a:lnTo>
                  <a:pt x="156608" y="812559"/>
                </a:lnTo>
                <a:lnTo>
                  <a:pt x="187470" y="845268"/>
                </a:lnTo>
                <a:lnTo>
                  <a:pt x="221705" y="875113"/>
                </a:lnTo>
                <a:lnTo>
                  <a:pt x="259196" y="901797"/>
                </a:lnTo>
                <a:lnTo>
                  <a:pt x="299827" y="925024"/>
                </a:lnTo>
                <a:lnTo>
                  <a:pt x="268020" y="998051"/>
                </a:lnTo>
                <a:lnTo>
                  <a:pt x="316713" y="1019259"/>
                </a:lnTo>
                <a:lnTo>
                  <a:pt x="348520" y="946232"/>
                </a:lnTo>
                <a:lnTo>
                  <a:pt x="393193" y="960159"/>
                </a:lnTo>
                <a:lnTo>
                  <a:pt x="438260" y="969433"/>
                </a:lnTo>
                <a:lnTo>
                  <a:pt x="483424" y="974171"/>
                </a:lnTo>
                <a:lnTo>
                  <a:pt x="528390" y="974488"/>
                </a:lnTo>
                <a:lnTo>
                  <a:pt x="572861" y="970501"/>
                </a:lnTo>
                <a:lnTo>
                  <a:pt x="594444" y="966463"/>
                </a:lnTo>
                <a:lnTo>
                  <a:pt x="331634" y="851996"/>
                </a:lnTo>
                <a:lnTo>
                  <a:pt x="290912" y="827439"/>
                </a:lnTo>
                <a:lnTo>
                  <a:pt x="254184" y="798677"/>
                </a:lnTo>
                <a:lnTo>
                  <a:pt x="221629" y="766168"/>
                </a:lnTo>
                <a:lnTo>
                  <a:pt x="193428" y="730366"/>
                </a:lnTo>
                <a:lnTo>
                  <a:pt x="169760" y="691729"/>
                </a:lnTo>
                <a:lnTo>
                  <a:pt x="150804" y="650713"/>
                </a:lnTo>
                <a:lnTo>
                  <a:pt x="136740" y="607773"/>
                </a:lnTo>
                <a:lnTo>
                  <a:pt x="127747" y="563367"/>
                </a:lnTo>
                <a:lnTo>
                  <a:pt x="124005" y="517951"/>
                </a:lnTo>
                <a:lnTo>
                  <a:pt x="125693" y="471980"/>
                </a:lnTo>
                <a:lnTo>
                  <a:pt x="132991" y="425912"/>
                </a:lnTo>
                <a:lnTo>
                  <a:pt x="146078" y="380202"/>
                </a:lnTo>
                <a:close/>
              </a:path>
              <a:path w="1019810" h="1019810">
                <a:moveTo>
                  <a:pt x="253689" y="427072"/>
                </a:moveTo>
                <a:lnTo>
                  <a:pt x="204875" y="405811"/>
                </a:lnTo>
                <a:lnTo>
                  <a:pt x="193118" y="450868"/>
                </a:lnTo>
                <a:lnTo>
                  <a:pt x="188013" y="496161"/>
                </a:lnTo>
                <a:lnTo>
                  <a:pt x="189317" y="541141"/>
                </a:lnTo>
                <a:lnTo>
                  <a:pt x="196783" y="585111"/>
                </a:lnTo>
                <a:lnTo>
                  <a:pt x="210168" y="627474"/>
                </a:lnTo>
                <a:lnTo>
                  <a:pt x="229226" y="667606"/>
                </a:lnTo>
                <a:lnTo>
                  <a:pt x="253713" y="704885"/>
                </a:lnTo>
                <a:lnTo>
                  <a:pt x="283312" y="738628"/>
                </a:lnTo>
                <a:lnTo>
                  <a:pt x="317902" y="768338"/>
                </a:lnTo>
                <a:lnTo>
                  <a:pt x="357186" y="793331"/>
                </a:lnTo>
                <a:lnTo>
                  <a:pt x="331634" y="851996"/>
                </a:lnTo>
                <a:lnTo>
                  <a:pt x="380327" y="873205"/>
                </a:lnTo>
                <a:lnTo>
                  <a:pt x="405879" y="814539"/>
                </a:lnTo>
                <a:lnTo>
                  <a:pt x="450989" y="826303"/>
                </a:lnTo>
                <a:lnTo>
                  <a:pt x="496318" y="831402"/>
                </a:lnTo>
                <a:lnTo>
                  <a:pt x="541273" y="830093"/>
                </a:lnTo>
                <a:lnTo>
                  <a:pt x="565716" y="825946"/>
                </a:lnTo>
                <a:lnTo>
                  <a:pt x="378496" y="744403"/>
                </a:lnTo>
                <a:lnTo>
                  <a:pt x="339419" y="717793"/>
                </a:lnTo>
                <a:lnTo>
                  <a:pt x="306305" y="685558"/>
                </a:lnTo>
                <a:lnTo>
                  <a:pt x="279525" y="648646"/>
                </a:lnTo>
                <a:lnTo>
                  <a:pt x="259453" y="608004"/>
                </a:lnTo>
                <a:lnTo>
                  <a:pt x="246461" y="564578"/>
                </a:lnTo>
                <a:lnTo>
                  <a:pt x="240922" y="519316"/>
                </a:lnTo>
                <a:lnTo>
                  <a:pt x="243203" y="473244"/>
                </a:lnTo>
                <a:lnTo>
                  <a:pt x="243309" y="472715"/>
                </a:lnTo>
                <a:lnTo>
                  <a:pt x="253689" y="427072"/>
                </a:lnTo>
                <a:close/>
              </a:path>
              <a:path w="1019810" h="1019810">
                <a:moveTo>
                  <a:pt x="925178" y="719537"/>
                </a:moveTo>
                <a:lnTo>
                  <a:pt x="852139" y="687725"/>
                </a:lnTo>
                <a:lnTo>
                  <a:pt x="827582" y="728439"/>
                </a:lnTo>
                <a:lnTo>
                  <a:pt x="798819" y="765158"/>
                </a:lnTo>
                <a:lnTo>
                  <a:pt x="766307" y="797704"/>
                </a:lnTo>
                <a:lnTo>
                  <a:pt x="730503" y="825896"/>
                </a:lnTo>
                <a:lnTo>
                  <a:pt x="691863" y="849556"/>
                </a:lnTo>
                <a:lnTo>
                  <a:pt x="650844" y="868504"/>
                </a:lnTo>
                <a:lnTo>
                  <a:pt x="607902" y="882560"/>
                </a:lnTo>
                <a:lnTo>
                  <a:pt x="563493" y="891547"/>
                </a:lnTo>
                <a:lnTo>
                  <a:pt x="518075" y="895284"/>
                </a:lnTo>
                <a:lnTo>
                  <a:pt x="472104" y="893592"/>
                </a:lnTo>
                <a:lnTo>
                  <a:pt x="426036" y="886292"/>
                </a:lnTo>
                <a:lnTo>
                  <a:pt x="380327" y="873205"/>
                </a:lnTo>
                <a:lnTo>
                  <a:pt x="594444" y="966463"/>
                </a:lnTo>
                <a:lnTo>
                  <a:pt x="659133" y="950083"/>
                </a:lnTo>
                <a:lnTo>
                  <a:pt x="700342" y="933883"/>
                </a:lnTo>
                <a:lnTo>
                  <a:pt x="739871" y="913846"/>
                </a:lnTo>
                <a:lnTo>
                  <a:pt x="777424" y="890087"/>
                </a:lnTo>
                <a:lnTo>
                  <a:pt x="812705" y="862722"/>
                </a:lnTo>
                <a:lnTo>
                  <a:pt x="845417" y="831868"/>
                </a:lnTo>
                <a:lnTo>
                  <a:pt x="875264" y="797642"/>
                </a:lnTo>
                <a:lnTo>
                  <a:pt x="901950" y="760160"/>
                </a:lnTo>
                <a:lnTo>
                  <a:pt x="925178" y="719537"/>
                </a:lnTo>
                <a:close/>
              </a:path>
              <a:path w="1019810" h="1019810">
                <a:moveTo>
                  <a:pt x="470447" y="666293"/>
                </a:moveTo>
                <a:lnTo>
                  <a:pt x="421754" y="645085"/>
                </a:lnTo>
                <a:lnTo>
                  <a:pt x="378496" y="744403"/>
                </a:lnTo>
                <a:lnTo>
                  <a:pt x="427189" y="765611"/>
                </a:lnTo>
                <a:lnTo>
                  <a:pt x="470447" y="666293"/>
                </a:lnTo>
                <a:close/>
              </a:path>
              <a:path w="1019810" h="1019810">
                <a:moveTo>
                  <a:pt x="793454" y="662165"/>
                </a:moveTo>
                <a:lnTo>
                  <a:pt x="744508" y="640847"/>
                </a:lnTo>
                <a:lnTo>
                  <a:pt x="718155" y="679533"/>
                </a:lnTo>
                <a:lnTo>
                  <a:pt x="717840" y="679971"/>
                </a:lnTo>
                <a:lnTo>
                  <a:pt x="685661" y="713021"/>
                </a:lnTo>
                <a:lnTo>
                  <a:pt x="648752" y="739795"/>
                </a:lnTo>
                <a:lnTo>
                  <a:pt x="608114" y="759862"/>
                </a:lnTo>
                <a:lnTo>
                  <a:pt x="564693" y="772851"/>
                </a:lnTo>
                <a:lnTo>
                  <a:pt x="519434" y="778387"/>
                </a:lnTo>
                <a:lnTo>
                  <a:pt x="473284" y="776098"/>
                </a:lnTo>
                <a:lnTo>
                  <a:pt x="427189" y="765611"/>
                </a:lnTo>
                <a:lnTo>
                  <a:pt x="565716" y="825946"/>
                </a:lnTo>
                <a:lnTo>
                  <a:pt x="627596" y="809241"/>
                </a:lnTo>
                <a:lnTo>
                  <a:pt x="667720" y="790187"/>
                </a:lnTo>
                <a:lnTo>
                  <a:pt x="704991" y="765708"/>
                </a:lnTo>
                <a:lnTo>
                  <a:pt x="738785" y="736048"/>
                </a:lnTo>
                <a:lnTo>
                  <a:pt x="768480" y="701452"/>
                </a:lnTo>
                <a:lnTo>
                  <a:pt x="793454" y="662165"/>
                </a:lnTo>
                <a:close/>
              </a:path>
              <a:path w="1019810" h="1019810">
                <a:moveTo>
                  <a:pt x="374227" y="421651"/>
                </a:moveTo>
                <a:lnTo>
                  <a:pt x="21204" y="267893"/>
                </a:lnTo>
                <a:lnTo>
                  <a:pt x="0" y="316578"/>
                </a:lnTo>
                <a:lnTo>
                  <a:pt x="353023" y="470336"/>
                </a:lnTo>
                <a:lnTo>
                  <a:pt x="374227" y="421651"/>
                </a:lnTo>
                <a:close/>
              </a:path>
              <a:path w="1019810" h="1019810">
                <a:moveTo>
                  <a:pt x="1019422" y="702664"/>
                </a:moveTo>
                <a:lnTo>
                  <a:pt x="666399" y="548906"/>
                </a:lnTo>
                <a:lnTo>
                  <a:pt x="645195" y="597591"/>
                </a:lnTo>
                <a:lnTo>
                  <a:pt x="998218" y="751349"/>
                </a:lnTo>
                <a:lnTo>
                  <a:pt x="1019422" y="702664"/>
                </a:lnTo>
                <a:close/>
              </a:path>
              <a:path w="1019810" h="1019810">
                <a:moveTo>
                  <a:pt x="751412" y="21208"/>
                </a:moveTo>
                <a:lnTo>
                  <a:pt x="702720" y="0"/>
                </a:lnTo>
                <a:lnTo>
                  <a:pt x="670913" y="73027"/>
                </a:lnTo>
                <a:lnTo>
                  <a:pt x="626231" y="59101"/>
                </a:lnTo>
                <a:lnTo>
                  <a:pt x="581156" y="49827"/>
                </a:lnTo>
                <a:lnTo>
                  <a:pt x="535985" y="45091"/>
                </a:lnTo>
                <a:lnTo>
                  <a:pt x="491015" y="44774"/>
                </a:lnTo>
                <a:lnTo>
                  <a:pt x="446540" y="48762"/>
                </a:lnTo>
                <a:lnTo>
                  <a:pt x="402857" y="56936"/>
                </a:lnTo>
                <a:lnTo>
                  <a:pt x="360263" y="69181"/>
                </a:lnTo>
                <a:lnTo>
                  <a:pt x="319054" y="85381"/>
                </a:lnTo>
                <a:lnTo>
                  <a:pt x="279526" y="105417"/>
                </a:lnTo>
                <a:lnTo>
                  <a:pt x="241975" y="129175"/>
                </a:lnTo>
                <a:lnTo>
                  <a:pt x="206697" y="156538"/>
                </a:lnTo>
                <a:lnTo>
                  <a:pt x="173989" y="187389"/>
                </a:lnTo>
                <a:lnTo>
                  <a:pt x="144146" y="221611"/>
                </a:lnTo>
                <a:lnTo>
                  <a:pt x="117466" y="259089"/>
                </a:lnTo>
                <a:lnTo>
                  <a:pt x="94243" y="299705"/>
                </a:lnTo>
                <a:lnTo>
                  <a:pt x="167283" y="331517"/>
                </a:lnTo>
                <a:lnTo>
                  <a:pt x="191834" y="290810"/>
                </a:lnTo>
                <a:lnTo>
                  <a:pt x="220592" y="254095"/>
                </a:lnTo>
                <a:lnTo>
                  <a:pt x="253100" y="221553"/>
                </a:lnTo>
                <a:lnTo>
                  <a:pt x="288902" y="193363"/>
                </a:lnTo>
                <a:lnTo>
                  <a:pt x="327540" y="169704"/>
                </a:lnTo>
                <a:lnTo>
                  <a:pt x="368559" y="150757"/>
                </a:lnTo>
                <a:lnTo>
                  <a:pt x="411502" y="136699"/>
                </a:lnTo>
                <a:lnTo>
                  <a:pt x="455913" y="127712"/>
                </a:lnTo>
                <a:lnTo>
                  <a:pt x="501335" y="123974"/>
                </a:lnTo>
                <a:lnTo>
                  <a:pt x="547312" y="125666"/>
                </a:lnTo>
                <a:lnTo>
                  <a:pt x="593388" y="132966"/>
                </a:lnTo>
                <a:lnTo>
                  <a:pt x="639106" y="146054"/>
                </a:lnTo>
                <a:lnTo>
                  <a:pt x="901892" y="260510"/>
                </a:lnTo>
                <a:lnTo>
                  <a:pt x="890166" y="241982"/>
                </a:lnTo>
                <a:lnTo>
                  <a:pt x="862797" y="206703"/>
                </a:lnTo>
                <a:lnTo>
                  <a:pt x="831940" y="173993"/>
                </a:lnTo>
                <a:lnTo>
                  <a:pt x="797711" y="144147"/>
                </a:lnTo>
                <a:lnTo>
                  <a:pt x="760227" y="117463"/>
                </a:lnTo>
                <a:lnTo>
                  <a:pt x="719605" y="94235"/>
                </a:lnTo>
                <a:lnTo>
                  <a:pt x="751412" y="21208"/>
                </a:lnTo>
                <a:close/>
              </a:path>
              <a:path w="1019810" h="1019810">
                <a:moveTo>
                  <a:pt x="687798" y="167262"/>
                </a:moveTo>
                <a:lnTo>
                  <a:pt x="639106" y="146054"/>
                </a:lnTo>
                <a:lnTo>
                  <a:pt x="613505" y="204831"/>
                </a:lnTo>
                <a:lnTo>
                  <a:pt x="568449" y="193084"/>
                </a:lnTo>
                <a:lnTo>
                  <a:pt x="523135" y="187981"/>
                </a:lnTo>
                <a:lnTo>
                  <a:pt x="478183" y="189279"/>
                </a:lnTo>
                <a:lnTo>
                  <a:pt x="434218" y="196733"/>
                </a:lnTo>
                <a:lnTo>
                  <a:pt x="391860" y="210100"/>
                </a:lnTo>
                <a:lnTo>
                  <a:pt x="351732" y="229135"/>
                </a:lnTo>
                <a:lnTo>
                  <a:pt x="314455" y="253594"/>
                </a:lnTo>
                <a:lnTo>
                  <a:pt x="280653" y="283233"/>
                </a:lnTo>
                <a:lnTo>
                  <a:pt x="250946" y="317807"/>
                </a:lnTo>
                <a:lnTo>
                  <a:pt x="225957" y="357073"/>
                </a:lnTo>
                <a:lnTo>
                  <a:pt x="274894" y="378387"/>
                </a:lnTo>
                <a:lnTo>
                  <a:pt x="301553" y="339268"/>
                </a:lnTo>
                <a:lnTo>
                  <a:pt x="333738" y="306214"/>
                </a:lnTo>
                <a:lnTo>
                  <a:pt x="370651" y="279443"/>
                </a:lnTo>
                <a:lnTo>
                  <a:pt x="411295" y="259381"/>
                </a:lnTo>
                <a:lnTo>
                  <a:pt x="454723" y="246399"/>
                </a:lnTo>
                <a:lnTo>
                  <a:pt x="499987" y="240871"/>
                </a:lnTo>
                <a:lnTo>
                  <a:pt x="546140" y="243170"/>
                </a:lnTo>
                <a:lnTo>
                  <a:pt x="592235" y="253668"/>
                </a:lnTo>
                <a:lnTo>
                  <a:pt x="779474" y="335220"/>
                </a:lnTo>
                <a:lnTo>
                  <a:pt x="765814" y="314423"/>
                </a:lnTo>
                <a:lnTo>
                  <a:pt x="736145" y="280620"/>
                </a:lnTo>
                <a:lnTo>
                  <a:pt x="701540" y="250917"/>
                </a:lnTo>
                <a:lnTo>
                  <a:pt x="662243" y="225938"/>
                </a:lnTo>
                <a:lnTo>
                  <a:pt x="687798" y="167262"/>
                </a:lnTo>
                <a:close/>
              </a:path>
              <a:path w="1019810" h="1019810">
                <a:moveTo>
                  <a:pt x="779474" y="335220"/>
                </a:moveTo>
                <a:lnTo>
                  <a:pt x="640927" y="274876"/>
                </a:lnTo>
                <a:lnTo>
                  <a:pt x="680005" y="301475"/>
                </a:lnTo>
                <a:lnTo>
                  <a:pt x="713117" y="333700"/>
                </a:lnTo>
                <a:lnTo>
                  <a:pt x="739891" y="370604"/>
                </a:lnTo>
                <a:lnTo>
                  <a:pt x="759956" y="411239"/>
                </a:lnTo>
                <a:lnTo>
                  <a:pt x="772942" y="454660"/>
                </a:lnTo>
                <a:lnTo>
                  <a:pt x="778477" y="499919"/>
                </a:lnTo>
                <a:lnTo>
                  <a:pt x="776195" y="545997"/>
                </a:lnTo>
                <a:lnTo>
                  <a:pt x="765712" y="592162"/>
                </a:lnTo>
                <a:lnTo>
                  <a:pt x="814659" y="613480"/>
                </a:lnTo>
                <a:lnTo>
                  <a:pt x="826415" y="568431"/>
                </a:lnTo>
                <a:lnTo>
                  <a:pt x="831513" y="523159"/>
                </a:lnTo>
                <a:lnTo>
                  <a:pt x="830213" y="478167"/>
                </a:lnTo>
                <a:lnTo>
                  <a:pt x="822744" y="434198"/>
                </a:lnTo>
                <a:lnTo>
                  <a:pt x="809358" y="391835"/>
                </a:lnTo>
                <a:lnTo>
                  <a:pt x="790300" y="351702"/>
                </a:lnTo>
                <a:lnTo>
                  <a:pt x="779474" y="335220"/>
                </a:lnTo>
                <a:close/>
              </a:path>
              <a:path w="1019810" h="1019810">
                <a:moveTo>
                  <a:pt x="901892" y="260510"/>
                </a:moveTo>
                <a:lnTo>
                  <a:pt x="687798" y="167262"/>
                </a:lnTo>
                <a:lnTo>
                  <a:pt x="728512" y="191819"/>
                </a:lnTo>
                <a:lnTo>
                  <a:pt x="765233" y="220580"/>
                </a:lnTo>
                <a:lnTo>
                  <a:pt x="797781" y="253091"/>
                </a:lnTo>
                <a:lnTo>
                  <a:pt x="825978" y="288893"/>
                </a:lnTo>
                <a:lnTo>
                  <a:pt x="849644" y="327531"/>
                </a:lnTo>
                <a:lnTo>
                  <a:pt x="868598" y="368548"/>
                </a:lnTo>
                <a:lnTo>
                  <a:pt x="882663" y="411487"/>
                </a:lnTo>
                <a:lnTo>
                  <a:pt x="891657" y="455892"/>
                </a:lnTo>
                <a:lnTo>
                  <a:pt x="895402" y="501306"/>
                </a:lnTo>
                <a:lnTo>
                  <a:pt x="893718" y="547274"/>
                </a:lnTo>
                <a:lnTo>
                  <a:pt x="886425" y="593337"/>
                </a:lnTo>
                <a:lnTo>
                  <a:pt x="873344" y="639040"/>
                </a:lnTo>
                <a:lnTo>
                  <a:pt x="946383" y="670852"/>
                </a:lnTo>
                <a:lnTo>
                  <a:pt x="960303" y="626184"/>
                </a:lnTo>
                <a:lnTo>
                  <a:pt x="969569" y="581122"/>
                </a:lnTo>
                <a:lnTo>
                  <a:pt x="974298" y="535962"/>
                </a:lnTo>
                <a:lnTo>
                  <a:pt x="974608" y="491000"/>
                </a:lnTo>
                <a:lnTo>
                  <a:pt x="970613" y="446532"/>
                </a:lnTo>
                <a:lnTo>
                  <a:pt x="962432" y="402856"/>
                </a:lnTo>
                <a:lnTo>
                  <a:pt x="950180" y="360266"/>
                </a:lnTo>
                <a:lnTo>
                  <a:pt x="933974" y="319060"/>
                </a:lnTo>
                <a:lnTo>
                  <a:pt x="913930" y="279533"/>
                </a:lnTo>
                <a:lnTo>
                  <a:pt x="901892" y="260510"/>
                </a:lnTo>
                <a:close/>
              </a:path>
              <a:path w="1019810" h="1019810">
                <a:moveTo>
                  <a:pt x="640927" y="274876"/>
                </a:moveTo>
                <a:lnTo>
                  <a:pt x="592235" y="253668"/>
                </a:lnTo>
                <a:lnTo>
                  <a:pt x="548986" y="352965"/>
                </a:lnTo>
                <a:lnTo>
                  <a:pt x="597679" y="374174"/>
                </a:lnTo>
                <a:lnTo>
                  <a:pt x="640927" y="27487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8" name="bg object 2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12095" y="6025895"/>
            <a:ext cx="1825752" cy="6522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94432" y="691908"/>
            <a:ext cx="7181088" cy="5931395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469391" y="219456"/>
            <a:ext cx="1393190" cy="247015"/>
          </a:xfrm>
          <a:custGeom>
            <a:avLst/>
            <a:gdLst/>
            <a:ahLst/>
            <a:cxnLst/>
            <a:rect l="l" t="t" r="r" b="b"/>
            <a:pathLst>
              <a:path w="1393189" h="247015">
                <a:moveTo>
                  <a:pt x="816863" y="41148"/>
                </a:moveTo>
                <a:lnTo>
                  <a:pt x="813629" y="25128"/>
                </a:lnTo>
                <a:lnTo>
                  <a:pt x="804810" y="12049"/>
                </a:lnTo>
                <a:lnTo>
                  <a:pt x="791730" y="3232"/>
                </a:lnTo>
                <a:lnTo>
                  <a:pt x="775716" y="0"/>
                </a:lnTo>
                <a:lnTo>
                  <a:pt x="611124" y="0"/>
                </a:lnTo>
                <a:lnTo>
                  <a:pt x="595109" y="3232"/>
                </a:lnTo>
                <a:lnTo>
                  <a:pt x="582029" y="12049"/>
                </a:lnTo>
                <a:lnTo>
                  <a:pt x="573210" y="25128"/>
                </a:lnTo>
                <a:lnTo>
                  <a:pt x="569976" y="41148"/>
                </a:lnTo>
                <a:lnTo>
                  <a:pt x="569976" y="205740"/>
                </a:lnTo>
                <a:lnTo>
                  <a:pt x="573210" y="221759"/>
                </a:lnTo>
                <a:lnTo>
                  <a:pt x="582029" y="234838"/>
                </a:lnTo>
                <a:lnTo>
                  <a:pt x="595109" y="243655"/>
                </a:lnTo>
                <a:lnTo>
                  <a:pt x="611124" y="246888"/>
                </a:lnTo>
                <a:lnTo>
                  <a:pt x="775716" y="246888"/>
                </a:lnTo>
                <a:lnTo>
                  <a:pt x="791730" y="243655"/>
                </a:lnTo>
                <a:lnTo>
                  <a:pt x="804810" y="234838"/>
                </a:lnTo>
                <a:lnTo>
                  <a:pt x="813629" y="221759"/>
                </a:lnTo>
                <a:lnTo>
                  <a:pt x="816863" y="205740"/>
                </a:lnTo>
                <a:lnTo>
                  <a:pt x="816863" y="41148"/>
                </a:lnTo>
                <a:close/>
              </a:path>
              <a:path w="1393189" h="247015">
                <a:moveTo>
                  <a:pt x="1103376" y="40640"/>
                </a:moveTo>
                <a:lnTo>
                  <a:pt x="1100187" y="24806"/>
                </a:lnTo>
                <a:lnTo>
                  <a:pt x="1091485" y="11890"/>
                </a:lnTo>
                <a:lnTo>
                  <a:pt x="1078569" y="3188"/>
                </a:lnTo>
                <a:lnTo>
                  <a:pt x="1062736" y="0"/>
                </a:lnTo>
                <a:lnTo>
                  <a:pt x="900176" y="0"/>
                </a:lnTo>
                <a:lnTo>
                  <a:pt x="884342" y="3188"/>
                </a:lnTo>
                <a:lnTo>
                  <a:pt x="871426" y="11890"/>
                </a:lnTo>
                <a:lnTo>
                  <a:pt x="862724" y="24806"/>
                </a:lnTo>
                <a:lnTo>
                  <a:pt x="859536" y="40640"/>
                </a:lnTo>
                <a:lnTo>
                  <a:pt x="859536" y="206248"/>
                </a:lnTo>
                <a:lnTo>
                  <a:pt x="862724" y="222081"/>
                </a:lnTo>
                <a:lnTo>
                  <a:pt x="871426" y="234997"/>
                </a:lnTo>
                <a:lnTo>
                  <a:pt x="884342" y="243699"/>
                </a:lnTo>
                <a:lnTo>
                  <a:pt x="900176" y="246888"/>
                </a:lnTo>
                <a:lnTo>
                  <a:pt x="1062736" y="246888"/>
                </a:lnTo>
                <a:lnTo>
                  <a:pt x="1078569" y="243699"/>
                </a:lnTo>
                <a:lnTo>
                  <a:pt x="1091485" y="234997"/>
                </a:lnTo>
                <a:lnTo>
                  <a:pt x="1100187" y="222081"/>
                </a:lnTo>
                <a:lnTo>
                  <a:pt x="1103376" y="206248"/>
                </a:lnTo>
                <a:lnTo>
                  <a:pt x="1103376" y="40640"/>
                </a:lnTo>
                <a:close/>
              </a:path>
              <a:path w="1393189" h="247015">
                <a:moveTo>
                  <a:pt x="1392935" y="41148"/>
                </a:moveTo>
                <a:lnTo>
                  <a:pt x="1389703" y="25128"/>
                </a:lnTo>
                <a:lnTo>
                  <a:pt x="1380886" y="12049"/>
                </a:lnTo>
                <a:lnTo>
                  <a:pt x="1367807" y="3232"/>
                </a:lnTo>
                <a:lnTo>
                  <a:pt x="1351788" y="0"/>
                </a:lnTo>
                <a:lnTo>
                  <a:pt x="1187195" y="0"/>
                </a:lnTo>
                <a:lnTo>
                  <a:pt x="1171176" y="3232"/>
                </a:lnTo>
                <a:lnTo>
                  <a:pt x="1158097" y="12049"/>
                </a:lnTo>
                <a:lnTo>
                  <a:pt x="1149280" y="25128"/>
                </a:lnTo>
                <a:lnTo>
                  <a:pt x="1146048" y="41148"/>
                </a:lnTo>
                <a:lnTo>
                  <a:pt x="1146048" y="205740"/>
                </a:lnTo>
                <a:lnTo>
                  <a:pt x="1149280" y="221759"/>
                </a:lnTo>
                <a:lnTo>
                  <a:pt x="1158097" y="234838"/>
                </a:lnTo>
                <a:lnTo>
                  <a:pt x="1171176" y="243655"/>
                </a:lnTo>
                <a:lnTo>
                  <a:pt x="1187195" y="246888"/>
                </a:lnTo>
                <a:lnTo>
                  <a:pt x="1351788" y="246888"/>
                </a:lnTo>
                <a:lnTo>
                  <a:pt x="1367807" y="243655"/>
                </a:lnTo>
                <a:lnTo>
                  <a:pt x="1380886" y="234838"/>
                </a:lnTo>
                <a:lnTo>
                  <a:pt x="1389703" y="221759"/>
                </a:lnTo>
                <a:lnTo>
                  <a:pt x="1392935" y="205740"/>
                </a:lnTo>
                <a:lnTo>
                  <a:pt x="1392935" y="41148"/>
                </a:lnTo>
                <a:close/>
              </a:path>
              <a:path w="1393189" h="247015">
                <a:moveTo>
                  <a:pt x="530352" y="41148"/>
                </a:moveTo>
                <a:lnTo>
                  <a:pt x="527117" y="25128"/>
                </a:lnTo>
                <a:lnTo>
                  <a:pt x="518298" y="12049"/>
                </a:lnTo>
                <a:lnTo>
                  <a:pt x="505218" y="3232"/>
                </a:lnTo>
                <a:lnTo>
                  <a:pt x="489204" y="0"/>
                </a:lnTo>
                <a:lnTo>
                  <a:pt x="324612" y="0"/>
                </a:lnTo>
                <a:lnTo>
                  <a:pt x="308597" y="3232"/>
                </a:lnTo>
                <a:lnTo>
                  <a:pt x="295517" y="12049"/>
                </a:lnTo>
                <a:lnTo>
                  <a:pt x="286698" y="25128"/>
                </a:lnTo>
                <a:lnTo>
                  <a:pt x="283464" y="41148"/>
                </a:lnTo>
                <a:lnTo>
                  <a:pt x="283464" y="205740"/>
                </a:lnTo>
                <a:lnTo>
                  <a:pt x="286698" y="221759"/>
                </a:lnTo>
                <a:lnTo>
                  <a:pt x="295517" y="234838"/>
                </a:lnTo>
                <a:lnTo>
                  <a:pt x="308597" y="243655"/>
                </a:lnTo>
                <a:lnTo>
                  <a:pt x="324612" y="246888"/>
                </a:lnTo>
                <a:lnTo>
                  <a:pt x="489204" y="246888"/>
                </a:lnTo>
                <a:lnTo>
                  <a:pt x="505218" y="243655"/>
                </a:lnTo>
                <a:lnTo>
                  <a:pt x="518298" y="234838"/>
                </a:lnTo>
                <a:lnTo>
                  <a:pt x="527117" y="221759"/>
                </a:lnTo>
                <a:lnTo>
                  <a:pt x="530352" y="205740"/>
                </a:lnTo>
                <a:lnTo>
                  <a:pt x="530352" y="41148"/>
                </a:lnTo>
                <a:close/>
              </a:path>
              <a:path w="1393189" h="247015">
                <a:moveTo>
                  <a:pt x="246887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39" y="0"/>
                </a:lnTo>
                <a:lnTo>
                  <a:pt x="41148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8" y="246888"/>
                </a:lnTo>
                <a:lnTo>
                  <a:pt x="205739" y="246888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7" y="205740"/>
                </a:lnTo>
                <a:lnTo>
                  <a:pt x="246887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36776" y="242385"/>
            <a:ext cx="199574" cy="199574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50264" y="245397"/>
            <a:ext cx="199574" cy="193446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8115" y="237744"/>
            <a:ext cx="176368" cy="20421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3775" y="240792"/>
            <a:ext cx="204215" cy="204215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79831" y="222504"/>
            <a:ext cx="247015" cy="247015"/>
          </a:xfrm>
          <a:custGeom>
            <a:avLst/>
            <a:gdLst/>
            <a:ahLst/>
            <a:cxnLst/>
            <a:rect l="l" t="t" r="r" b="b"/>
            <a:pathLst>
              <a:path w="247015" h="247015">
                <a:moveTo>
                  <a:pt x="246888" y="41148"/>
                </a:moveTo>
                <a:lnTo>
                  <a:pt x="243653" y="25128"/>
                </a:lnTo>
                <a:lnTo>
                  <a:pt x="234834" y="12049"/>
                </a:lnTo>
                <a:lnTo>
                  <a:pt x="221754" y="3232"/>
                </a:lnTo>
                <a:lnTo>
                  <a:pt x="205740" y="0"/>
                </a:lnTo>
                <a:lnTo>
                  <a:pt x="41147" y="0"/>
                </a:lnTo>
                <a:lnTo>
                  <a:pt x="25133" y="3232"/>
                </a:lnTo>
                <a:lnTo>
                  <a:pt x="12053" y="12049"/>
                </a:lnTo>
                <a:lnTo>
                  <a:pt x="3234" y="25128"/>
                </a:lnTo>
                <a:lnTo>
                  <a:pt x="0" y="41148"/>
                </a:lnTo>
                <a:lnTo>
                  <a:pt x="0" y="205740"/>
                </a:lnTo>
                <a:lnTo>
                  <a:pt x="3234" y="221759"/>
                </a:lnTo>
                <a:lnTo>
                  <a:pt x="12053" y="234838"/>
                </a:lnTo>
                <a:lnTo>
                  <a:pt x="25133" y="243655"/>
                </a:lnTo>
                <a:lnTo>
                  <a:pt x="41147" y="246887"/>
                </a:lnTo>
                <a:lnTo>
                  <a:pt x="205740" y="246887"/>
                </a:lnTo>
                <a:lnTo>
                  <a:pt x="221754" y="243655"/>
                </a:lnTo>
                <a:lnTo>
                  <a:pt x="234834" y="234838"/>
                </a:lnTo>
                <a:lnTo>
                  <a:pt x="243653" y="221759"/>
                </a:lnTo>
                <a:lnTo>
                  <a:pt x="246888" y="205740"/>
                </a:lnTo>
                <a:lnTo>
                  <a:pt x="246888" y="41148"/>
                </a:lnTo>
                <a:close/>
              </a:path>
            </a:pathLst>
          </a:custGeom>
          <a:ln w="25400">
            <a:solidFill>
              <a:srgbClr val="CDCDCD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25" name="bg 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04025" y="240601"/>
            <a:ext cx="192404" cy="213740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63958" y="253200"/>
            <a:ext cx="179461" cy="182508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2700" y="1673739"/>
            <a:ext cx="212497" cy="21247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589244" y="1270347"/>
            <a:ext cx="1019810" cy="1019810"/>
          </a:xfrm>
          <a:custGeom>
            <a:avLst/>
            <a:gdLst/>
            <a:ahLst/>
            <a:cxnLst/>
            <a:rect l="l" t="t" r="r" b="b"/>
            <a:pathLst>
              <a:path w="1019810" h="1019810">
                <a:moveTo>
                  <a:pt x="146078" y="380202"/>
                </a:moveTo>
                <a:lnTo>
                  <a:pt x="73039" y="348390"/>
                </a:lnTo>
                <a:lnTo>
                  <a:pt x="59113" y="393064"/>
                </a:lnTo>
                <a:lnTo>
                  <a:pt x="49842" y="438131"/>
                </a:lnTo>
                <a:lnTo>
                  <a:pt x="45107" y="483295"/>
                </a:lnTo>
                <a:lnTo>
                  <a:pt x="44794" y="528260"/>
                </a:lnTo>
                <a:lnTo>
                  <a:pt x="48786" y="572730"/>
                </a:lnTo>
                <a:lnTo>
                  <a:pt x="56965" y="616408"/>
                </a:lnTo>
                <a:lnTo>
                  <a:pt x="69216" y="658998"/>
                </a:lnTo>
                <a:lnTo>
                  <a:pt x="85423" y="700204"/>
                </a:lnTo>
                <a:lnTo>
                  <a:pt x="105468" y="739731"/>
                </a:lnTo>
                <a:lnTo>
                  <a:pt x="129235" y="777281"/>
                </a:lnTo>
                <a:lnTo>
                  <a:pt x="156608" y="812559"/>
                </a:lnTo>
                <a:lnTo>
                  <a:pt x="187470" y="845268"/>
                </a:lnTo>
                <a:lnTo>
                  <a:pt x="221705" y="875113"/>
                </a:lnTo>
                <a:lnTo>
                  <a:pt x="259196" y="901797"/>
                </a:lnTo>
                <a:lnTo>
                  <a:pt x="299827" y="925024"/>
                </a:lnTo>
                <a:lnTo>
                  <a:pt x="268020" y="998051"/>
                </a:lnTo>
                <a:lnTo>
                  <a:pt x="316713" y="1019259"/>
                </a:lnTo>
                <a:lnTo>
                  <a:pt x="348520" y="946232"/>
                </a:lnTo>
                <a:lnTo>
                  <a:pt x="393193" y="960159"/>
                </a:lnTo>
                <a:lnTo>
                  <a:pt x="438260" y="969433"/>
                </a:lnTo>
                <a:lnTo>
                  <a:pt x="483424" y="974171"/>
                </a:lnTo>
                <a:lnTo>
                  <a:pt x="528390" y="974488"/>
                </a:lnTo>
                <a:lnTo>
                  <a:pt x="572861" y="970501"/>
                </a:lnTo>
                <a:lnTo>
                  <a:pt x="594444" y="966463"/>
                </a:lnTo>
                <a:lnTo>
                  <a:pt x="331634" y="851996"/>
                </a:lnTo>
                <a:lnTo>
                  <a:pt x="290912" y="827439"/>
                </a:lnTo>
                <a:lnTo>
                  <a:pt x="254184" y="798677"/>
                </a:lnTo>
                <a:lnTo>
                  <a:pt x="221629" y="766168"/>
                </a:lnTo>
                <a:lnTo>
                  <a:pt x="193428" y="730366"/>
                </a:lnTo>
                <a:lnTo>
                  <a:pt x="169760" y="691729"/>
                </a:lnTo>
                <a:lnTo>
                  <a:pt x="150804" y="650713"/>
                </a:lnTo>
                <a:lnTo>
                  <a:pt x="136740" y="607773"/>
                </a:lnTo>
                <a:lnTo>
                  <a:pt x="127747" y="563367"/>
                </a:lnTo>
                <a:lnTo>
                  <a:pt x="124005" y="517951"/>
                </a:lnTo>
                <a:lnTo>
                  <a:pt x="125693" y="471980"/>
                </a:lnTo>
                <a:lnTo>
                  <a:pt x="132991" y="425912"/>
                </a:lnTo>
                <a:lnTo>
                  <a:pt x="146078" y="380202"/>
                </a:lnTo>
                <a:close/>
              </a:path>
              <a:path w="1019810" h="1019810">
                <a:moveTo>
                  <a:pt x="253689" y="427072"/>
                </a:moveTo>
                <a:lnTo>
                  <a:pt x="204875" y="405811"/>
                </a:lnTo>
                <a:lnTo>
                  <a:pt x="193118" y="450868"/>
                </a:lnTo>
                <a:lnTo>
                  <a:pt x="188013" y="496161"/>
                </a:lnTo>
                <a:lnTo>
                  <a:pt x="189317" y="541141"/>
                </a:lnTo>
                <a:lnTo>
                  <a:pt x="196783" y="585111"/>
                </a:lnTo>
                <a:lnTo>
                  <a:pt x="210168" y="627474"/>
                </a:lnTo>
                <a:lnTo>
                  <a:pt x="229226" y="667606"/>
                </a:lnTo>
                <a:lnTo>
                  <a:pt x="253713" y="704885"/>
                </a:lnTo>
                <a:lnTo>
                  <a:pt x="283312" y="738628"/>
                </a:lnTo>
                <a:lnTo>
                  <a:pt x="317902" y="768338"/>
                </a:lnTo>
                <a:lnTo>
                  <a:pt x="357186" y="793331"/>
                </a:lnTo>
                <a:lnTo>
                  <a:pt x="331634" y="851996"/>
                </a:lnTo>
                <a:lnTo>
                  <a:pt x="380327" y="873205"/>
                </a:lnTo>
                <a:lnTo>
                  <a:pt x="405879" y="814539"/>
                </a:lnTo>
                <a:lnTo>
                  <a:pt x="450989" y="826303"/>
                </a:lnTo>
                <a:lnTo>
                  <a:pt x="496318" y="831402"/>
                </a:lnTo>
                <a:lnTo>
                  <a:pt x="541273" y="830093"/>
                </a:lnTo>
                <a:lnTo>
                  <a:pt x="565716" y="825946"/>
                </a:lnTo>
                <a:lnTo>
                  <a:pt x="378496" y="744403"/>
                </a:lnTo>
                <a:lnTo>
                  <a:pt x="339419" y="717793"/>
                </a:lnTo>
                <a:lnTo>
                  <a:pt x="306305" y="685558"/>
                </a:lnTo>
                <a:lnTo>
                  <a:pt x="279525" y="648646"/>
                </a:lnTo>
                <a:lnTo>
                  <a:pt x="259453" y="608004"/>
                </a:lnTo>
                <a:lnTo>
                  <a:pt x="246461" y="564578"/>
                </a:lnTo>
                <a:lnTo>
                  <a:pt x="240922" y="519316"/>
                </a:lnTo>
                <a:lnTo>
                  <a:pt x="243203" y="473244"/>
                </a:lnTo>
                <a:lnTo>
                  <a:pt x="243309" y="472715"/>
                </a:lnTo>
                <a:lnTo>
                  <a:pt x="253689" y="427072"/>
                </a:lnTo>
                <a:close/>
              </a:path>
              <a:path w="1019810" h="1019810">
                <a:moveTo>
                  <a:pt x="925178" y="719537"/>
                </a:moveTo>
                <a:lnTo>
                  <a:pt x="852139" y="687725"/>
                </a:lnTo>
                <a:lnTo>
                  <a:pt x="827582" y="728439"/>
                </a:lnTo>
                <a:lnTo>
                  <a:pt x="798819" y="765158"/>
                </a:lnTo>
                <a:lnTo>
                  <a:pt x="766307" y="797704"/>
                </a:lnTo>
                <a:lnTo>
                  <a:pt x="730503" y="825896"/>
                </a:lnTo>
                <a:lnTo>
                  <a:pt x="691863" y="849556"/>
                </a:lnTo>
                <a:lnTo>
                  <a:pt x="650844" y="868504"/>
                </a:lnTo>
                <a:lnTo>
                  <a:pt x="607902" y="882560"/>
                </a:lnTo>
                <a:lnTo>
                  <a:pt x="563493" y="891547"/>
                </a:lnTo>
                <a:lnTo>
                  <a:pt x="518075" y="895284"/>
                </a:lnTo>
                <a:lnTo>
                  <a:pt x="472104" y="893592"/>
                </a:lnTo>
                <a:lnTo>
                  <a:pt x="426036" y="886292"/>
                </a:lnTo>
                <a:lnTo>
                  <a:pt x="380327" y="873205"/>
                </a:lnTo>
                <a:lnTo>
                  <a:pt x="594444" y="966463"/>
                </a:lnTo>
                <a:lnTo>
                  <a:pt x="659133" y="950083"/>
                </a:lnTo>
                <a:lnTo>
                  <a:pt x="700342" y="933883"/>
                </a:lnTo>
                <a:lnTo>
                  <a:pt x="739871" y="913846"/>
                </a:lnTo>
                <a:lnTo>
                  <a:pt x="777424" y="890087"/>
                </a:lnTo>
                <a:lnTo>
                  <a:pt x="812705" y="862722"/>
                </a:lnTo>
                <a:lnTo>
                  <a:pt x="845417" y="831868"/>
                </a:lnTo>
                <a:lnTo>
                  <a:pt x="875264" y="797642"/>
                </a:lnTo>
                <a:lnTo>
                  <a:pt x="901950" y="760160"/>
                </a:lnTo>
                <a:lnTo>
                  <a:pt x="925178" y="719537"/>
                </a:lnTo>
                <a:close/>
              </a:path>
              <a:path w="1019810" h="1019810">
                <a:moveTo>
                  <a:pt x="470447" y="666293"/>
                </a:moveTo>
                <a:lnTo>
                  <a:pt x="421754" y="645085"/>
                </a:lnTo>
                <a:lnTo>
                  <a:pt x="378496" y="744403"/>
                </a:lnTo>
                <a:lnTo>
                  <a:pt x="427189" y="765611"/>
                </a:lnTo>
                <a:lnTo>
                  <a:pt x="470447" y="666293"/>
                </a:lnTo>
                <a:close/>
              </a:path>
              <a:path w="1019810" h="1019810">
                <a:moveTo>
                  <a:pt x="793454" y="662165"/>
                </a:moveTo>
                <a:lnTo>
                  <a:pt x="744508" y="640847"/>
                </a:lnTo>
                <a:lnTo>
                  <a:pt x="718155" y="679533"/>
                </a:lnTo>
                <a:lnTo>
                  <a:pt x="717840" y="679971"/>
                </a:lnTo>
                <a:lnTo>
                  <a:pt x="685661" y="713021"/>
                </a:lnTo>
                <a:lnTo>
                  <a:pt x="648752" y="739795"/>
                </a:lnTo>
                <a:lnTo>
                  <a:pt x="608114" y="759862"/>
                </a:lnTo>
                <a:lnTo>
                  <a:pt x="564693" y="772851"/>
                </a:lnTo>
                <a:lnTo>
                  <a:pt x="519434" y="778387"/>
                </a:lnTo>
                <a:lnTo>
                  <a:pt x="473284" y="776098"/>
                </a:lnTo>
                <a:lnTo>
                  <a:pt x="427189" y="765611"/>
                </a:lnTo>
                <a:lnTo>
                  <a:pt x="565716" y="825946"/>
                </a:lnTo>
                <a:lnTo>
                  <a:pt x="627596" y="809241"/>
                </a:lnTo>
                <a:lnTo>
                  <a:pt x="667720" y="790187"/>
                </a:lnTo>
                <a:lnTo>
                  <a:pt x="704991" y="765708"/>
                </a:lnTo>
                <a:lnTo>
                  <a:pt x="738785" y="736048"/>
                </a:lnTo>
                <a:lnTo>
                  <a:pt x="768480" y="701452"/>
                </a:lnTo>
                <a:lnTo>
                  <a:pt x="793454" y="662165"/>
                </a:lnTo>
                <a:close/>
              </a:path>
              <a:path w="1019810" h="1019810">
                <a:moveTo>
                  <a:pt x="374227" y="421651"/>
                </a:moveTo>
                <a:lnTo>
                  <a:pt x="21204" y="267893"/>
                </a:lnTo>
                <a:lnTo>
                  <a:pt x="0" y="316578"/>
                </a:lnTo>
                <a:lnTo>
                  <a:pt x="353023" y="470336"/>
                </a:lnTo>
                <a:lnTo>
                  <a:pt x="374227" y="421651"/>
                </a:lnTo>
                <a:close/>
              </a:path>
              <a:path w="1019810" h="1019810">
                <a:moveTo>
                  <a:pt x="1019422" y="702664"/>
                </a:moveTo>
                <a:lnTo>
                  <a:pt x="666399" y="548906"/>
                </a:lnTo>
                <a:lnTo>
                  <a:pt x="645195" y="597591"/>
                </a:lnTo>
                <a:lnTo>
                  <a:pt x="998218" y="751349"/>
                </a:lnTo>
                <a:lnTo>
                  <a:pt x="1019422" y="702664"/>
                </a:lnTo>
                <a:close/>
              </a:path>
              <a:path w="1019810" h="1019810">
                <a:moveTo>
                  <a:pt x="751412" y="21208"/>
                </a:moveTo>
                <a:lnTo>
                  <a:pt x="702720" y="0"/>
                </a:lnTo>
                <a:lnTo>
                  <a:pt x="670913" y="73027"/>
                </a:lnTo>
                <a:lnTo>
                  <a:pt x="626231" y="59101"/>
                </a:lnTo>
                <a:lnTo>
                  <a:pt x="581156" y="49827"/>
                </a:lnTo>
                <a:lnTo>
                  <a:pt x="535985" y="45091"/>
                </a:lnTo>
                <a:lnTo>
                  <a:pt x="491015" y="44774"/>
                </a:lnTo>
                <a:lnTo>
                  <a:pt x="446540" y="48762"/>
                </a:lnTo>
                <a:lnTo>
                  <a:pt x="402857" y="56936"/>
                </a:lnTo>
                <a:lnTo>
                  <a:pt x="360263" y="69181"/>
                </a:lnTo>
                <a:lnTo>
                  <a:pt x="319054" y="85381"/>
                </a:lnTo>
                <a:lnTo>
                  <a:pt x="279526" y="105417"/>
                </a:lnTo>
                <a:lnTo>
                  <a:pt x="241975" y="129175"/>
                </a:lnTo>
                <a:lnTo>
                  <a:pt x="206697" y="156538"/>
                </a:lnTo>
                <a:lnTo>
                  <a:pt x="173989" y="187389"/>
                </a:lnTo>
                <a:lnTo>
                  <a:pt x="144146" y="221611"/>
                </a:lnTo>
                <a:lnTo>
                  <a:pt x="117466" y="259089"/>
                </a:lnTo>
                <a:lnTo>
                  <a:pt x="94243" y="299705"/>
                </a:lnTo>
                <a:lnTo>
                  <a:pt x="167283" y="331517"/>
                </a:lnTo>
                <a:lnTo>
                  <a:pt x="191834" y="290810"/>
                </a:lnTo>
                <a:lnTo>
                  <a:pt x="220592" y="254095"/>
                </a:lnTo>
                <a:lnTo>
                  <a:pt x="253100" y="221553"/>
                </a:lnTo>
                <a:lnTo>
                  <a:pt x="288902" y="193363"/>
                </a:lnTo>
                <a:lnTo>
                  <a:pt x="327540" y="169704"/>
                </a:lnTo>
                <a:lnTo>
                  <a:pt x="368559" y="150757"/>
                </a:lnTo>
                <a:lnTo>
                  <a:pt x="411502" y="136699"/>
                </a:lnTo>
                <a:lnTo>
                  <a:pt x="455913" y="127712"/>
                </a:lnTo>
                <a:lnTo>
                  <a:pt x="501335" y="123974"/>
                </a:lnTo>
                <a:lnTo>
                  <a:pt x="547312" y="125666"/>
                </a:lnTo>
                <a:lnTo>
                  <a:pt x="593388" y="132966"/>
                </a:lnTo>
                <a:lnTo>
                  <a:pt x="639106" y="146054"/>
                </a:lnTo>
                <a:lnTo>
                  <a:pt x="901892" y="260510"/>
                </a:lnTo>
                <a:lnTo>
                  <a:pt x="890166" y="241982"/>
                </a:lnTo>
                <a:lnTo>
                  <a:pt x="862797" y="206703"/>
                </a:lnTo>
                <a:lnTo>
                  <a:pt x="831940" y="173993"/>
                </a:lnTo>
                <a:lnTo>
                  <a:pt x="797711" y="144147"/>
                </a:lnTo>
                <a:lnTo>
                  <a:pt x="760227" y="117463"/>
                </a:lnTo>
                <a:lnTo>
                  <a:pt x="719605" y="94235"/>
                </a:lnTo>
                <a:lnTo>
                  <a:pt x="751412" y="21208"/>
                </a:lnTo>
                <a:close/>
              </a:path>
              <a:path w="1019810" h="1019810">
                <a:moveTo>
                  <a:pt x="687798" y="167262"/>
                </a:moveTo>
                <a:lnTo>
                  <a:pt x="639106" y="146054"/>
                </a:lnTo>
                <a:lnTo>
                  <a:pt x="613505" y="204831"/>
                </a:lnTo>
                <a:lnTo>
                  <a:pt x="568449" y="193084"/>
                </a:lnTo>
                <a:lnTo>
                  <a:pt x="523135" y="187981"/>
                </a:lnTo>
                <a:lnTo>
                  <a:pt x="478183" y="189279"/>
                </a:lnTo>
                <a:lnTo>
                  <a:pt x="434218" y="196733"/>
                </a:lnTo>
                <a:lnTo>
                  <a:pt x="391860" y="210100"/>
                </a:lnTo>
                <a:lnTo>
                  <a:pt x="351732" y="229135"/>
                </a:lnTo>
                <a:lnTo>
                  <a:pt x="314455" y="253594"/>
                </a:lnTo>
                <a:lnTo>
                  <a:pt x="280653" y="283233"/>
                </a:lnTo>
                <a:lnTo>
                  <a:pt x="250946" y="317807"/>
                </a:lnTo>
                <a:lnTo>
                  <a:pt x="225957" y="357073"/>
                </a:lnTo>
                <a:lnTo>
                  <a:pt x="274894" y="378387"/>
                </a:lnTo>
                <a:lnTo>
                  <a:pt x="301553" y="339268"/>
                </a:lnTo>
                <a:lnTo>
                  <a:pt x="333738" y="306214"/>
                </a:lnTo>
                <a:lnTo>
                  <a:pt x="370651" y="279443"/>
                </a:lnTo>
                <a:lnTo>
                  <a:pt x="411295" y="259381"/>
                </a:lnTo>
                <a:lnTo>
                  <a:pt x="454723" y="246399"/>
                </a:lnTo>
                <a:lnTo>
                  <a:pt x="499987" y="240871"/>
                </a:lnTo>
                <a:lnTo>
                  <a:pt x="546140" y="243170"/>
                </a:lnTo>
                <a:lnTo>
                  <a:pt x="592235" y="253668"/>
                </a:lnTo>
                <a:lnTo>
                  <a:pt x="779474" y="335220"/>
                </a:lnTo>
                <a:lnTo>
                  <a:pt x="765814" y="314423"/>
                </a:lnTo>
                <a:lnTo>
                  <a:pt x="736145" y="280620"/>
                </a:lnTo>
                <a:lnTo>
                  <a:pt x="701540" y="250917"/>
                </a:lnTo>
                <a:lnTo>
                  <a:pt x="662243" y="225938"/>
                </a:lnTo>
                <a:lnTo>
                  <a:pt x="687798" y="167262"/>
                </a:lnTo>
                <a:close/>
              </a:path>
              <a:path w="1019810" h="1019810">
                <a:moveTo>
                  <a:pt x="779474" y="335220"/>
                </a:moveTo>
                <a:lnTo>
                  <a:pt x="640927" y="274876"/>
                </a:lnTo>
                <a:lnTo>
                  <a:pt x="680005" y="301475"/>
                </a:lnTo>
                <a:lnTo>
                  <a:pt x="713117" y="333700"/>
                </a:lnTo>
                <a:lnTo>
                  <a:pt x="739891" y="370604"/>
                </a:lnTo>
                <a:lnTo>
                  <a:pt x="759956" y="411239"/>
                </a:lnTo>
                <a:lnTo>
                  <a:pt x="772942" y="454660"/>
                </a:lnTo>
                <a:lnTo>
                  <a:pt x="778477" y="499919"/>
                </a:lnTo>
                <a:lnTo>
                  <a:pt x="776195" y="545997"/>
                </a:lnTo>
                <a:lnTo>
                  <a:pt x="765712" y="592162"/>
                </a:lnTo>
                <a:lnTo>
                  <a:pt x="814659" y="613480"/>
                </a:lnTo>
                <a:lnTo>
                  <a:pt x="826415" y="568431"/>
                </a:lnTo>
                <a:lnTo>
                  <a:pt x="831513" y="523159"/>
                </a:lnTo>
                <a:lnTo>
                  <a:pt x="830213" y="478167"/>
                </a:lnTo>
                <a:lnTo>
                  <a:pt x="822744" y="434198"/>
                </a:lnTo>
                <a:lnTo>
                  <a:pt x="809358" y="391835"/>
                </a:lnTo>
                <a:lnTo>
                  <a:pt x="790300" y="351702"/>
                </a:lnTo>
                <a:lnTo>
                  <a:pt x="779474" y="335220"/>
                </a:lnTo>
                <a:close/>
              </a:path>
              <a:path w="1019810" h="1019810">
                <a:moveTo>
                  <a:pt x="901892" y="260510"/>
                </a:moveTo>
                <a:lnTo>
                  <a:pt x="687798" y="167262"/>
                </a:lnTo>
                <a:lnTo>
                  <a:pt x="728512" y="191819"/>
                </a:lnTo>
                <a:lnTo>
                  <a:pt x="765233" y="220580"/>
                </a:lnTo>
                <a:lnTo>
                  <a:pt x="797781" y="253091"/>
                </a:lnTo>
                <a:lnTo>
                  <a:pt x="825978" y="288893"/>
                </a:lnTo>
                <a:lnTo>
                  <a:pt x="849644" y="327531"/>
                </a:lnTo>
                <a:lnTo>
                  <a:pt x="868598" y="368548"/>
                </a:lnTo>
                <a:lnTo>
                  <a:pt x="882663" y="411487"/>
                </a:lnTo>
                <a:lnTo>
                  <a:pt x="891657" y="455892"/>
                </a:lnTo>
                <a:lnTo>
                  <a:pt x="895402" y="501306"/>
                </a:lnTo>
                <a:lnTo>
                  <a:pt x="893718" y="547274"/>
                </a:lnTo>
                <a:lnTo>
                  <a:pt x="886425" y="593337"/>
                </a:lnTo>
                <a:lnTo>
                  <a:pt x="873344" y="639040"/>
                </a:lnTo>
                <a:lnTo>
                  <a:pt x="946383" y="670852"/>
                </a:lnTo>
                <a:lnTo>
                  <a:pt x="960303" y="626184"/>
                </a:lnTo>
                <a:lnTo>
                  <a:pt x="969569" y="581122"/>
                </a:lnTo>
                <a:lnTo>
                  <a:pt x="974298" y="535962"/>
                </a:lnTo>
                <a:lnTo>
                  <a:pt x="974608" y="491000"/>
                </a:lnTo>
                <a:lnTo>
                  <a:pt x="970613" y="446532"/>
                </a:lnTo>
                <a:lnTo>
                  <a:pt x="962432" y="402856"/>
                </a:lnTo>
                <a:lnTo>
                  <a:pt x="950180" y="360266"/>
                </a:lnTo>
                <a:lnTo>
                  <a:pt x="933974" y="319060"/>
                </a:lnTo>
                <a:lnTo>
                  <a:pt x="913930" y="279533"/>
                </a:lnTo>
                <a:lnTo>
                  <a:pt x="901892" y="260510"/>
                </a:lnTo>
                <a:close/>
              </a:path>
              <a:path w="1019810" h="1019810">
                <a:moveTo>
                  <a:pt x="640927" y="274876"/>
                </a:moveTo>
                <a:lnTo>
                  <a:pt x="592235" y="253668"/>
                </a:lnTo>
                <a:lnTo>
                  <a:pt x="548986" y="352965"/>
                </a:lnTo>
                <a:lnTo>
                  <a:pt x="597679" y="374174"/>
                </a:lnTo>
                <a:lnTo>
                  <a:pt x="640927" y="27487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9" name="bg object 2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" y="0"/>
            <a:ext cx="3876264" cy="683970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39682" y="2709995"/>
            <a:ext cx="3715302" cy="8375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6606370"/>
            <a:ext cx="12178280" cy="25162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912095" y="6025896"/>
            <a:ext cx="1825752" cy="6522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53182" y="380238"/>
            <a:ext cx="519303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6073" y="1798479"/>
            <a:ext cx="8914765" cy="287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901805" y="6447993"/>
            <a:ext cx="320675" cy="254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919094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hyperlink" Target="https://mail.google.com/" TargetMode="External"/><Relationship Id="rId15" Type="http://schemas.openxmlformats.org/officeDocument/2006/relationships/image" Target="../media/image25.png"/><Relationship Id="rId16" Type="http://schemas.openxmlformats.org/officeDocument/2006/relationships/image" Target="../media/image27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30.png"/><Relationship Id="rId13" Type="http://schemas.openxmlformats.org/officeDocument/2006/relationships/image" Target="../media/image31.png"/><Relationship Id="rId14" Type="http://schemas.openxmlformats.org/officeDocument/2006/relationships/image" Target="../media/image32.png"/><Relationship Id="rId15" Type="http://schemas.openxmlformats.org/officeDocument/2006/relationships/image" Target="../media/image33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mail.google.com/" TargetMode="External"/><Relationship Id="rId13" Type="http://schemas.openxmlformats.org/officeDocument/2006/relationships/hyperlink" Target="https://www.facebook.com/" TargetMode="External"/><Relationship Id="rId14" Type="http://schemas.openxmlformats.org/officeDocument/2006/relationships/hyperlink" Target="https://www.linkedin.com/" TargetMode="External"/><Relationship Id="rId15" Type="http://schemas.openxmlformats.org/officeDocument/2006/relationships/hyperlink" Target="https://twitter.com/" TargetMode="External"/><Relationship Id="rId16" Type="http://schemas.openxmlformats.org/officeDocument/2006/relationships/image" Target="../media/image36.png"/><Relationship Id="rId17" Type="http://schemas.openxmlformats.org/officeDocument/2006/relationships/image" Target="../media/image37.png"/><Relationship Id="rId18" Type="http://schemas.openxmlformats.org/officeDocument/2006/relationships/image" Target="../media/image38.png"/><Relationship Id="rId19" Type="http://schemas.openxmlformats.org/officeDocument/2006/relationships/image" Target="../media/image39.png"/><Relationship Id="rId20" Type="http://schemas.openxmlformats.org/officeDocument/2006/relationships/image" Target="../media/image40.png"/><Relationship Id="rId21" Type="http://schemas.openxmlformats.org/officeDocument/2006/relationships/image" Target="../media/image41.png"/><Relationship Id="rId22" Type="http://schemas.openxmlformats.org/officeDocument/2006/relationships/image" Target="../media/image42.png"/><Relationship Id="rId23" Type="http://schemas.openxmlformats.org/officeDocument/2006/relationships/image" Target="../media/image43.png"/><Relationship Id="rId24" Type="http://schemas.openxmlformats.org/officeDocument/2006/relationships/image" Target="../media/image44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hyperlink" Target="https://mail.google.com/" TargetMode="External"/><Relationship Id="rId16" Type="http://schemas.openxmlformats.org/officeDocument/2006/relationships/image" Target="../media/image38.png"/><Relationship Id="rId17" Type="http://schemas.openxmlformats.org/officeDocument/2006/relationships/image" Target="../media/image39.png"/><Relationship Id="rId18" Type="http://schemas.openxmlformats.org/officeDocument/2006/relationships/image" Target="../media/image4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50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5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hyperlink" Target="https://mail.google.com/" TargetMode="External"/><Relationship Id="rId16" Type="http://schemas.openxmlformats.org/officeDocument/2006/relationships/image" Target="../media/image52.png"/><Relationship Id="rId17" Type="http://schemas.openxmlformats.org/officeDocument/2006/relationships/image" Target="../media/image38.png"/><Relationship Id="rId18" Type="http://schemas.openxmlformats.org/officeDocument/2006/relationships/image" Target="../media/image39.png"/><Relationship Id="rId19" Type="http://schemas.openxmlformats.org/officeDocument/2006/relationships/image" Target="../media/image4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25.png"/><Relationship Id="rId7" Type="http://schemas.openxmlformats.org/officeDocument/2006/relationships/image" Target="../media/image57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25.png"/><Relationship Id="rId7" Type="http://schemas.openxmlformats.org/officeDocument/2006/relationships/image" Target="../media/image57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3" Type="http://schemas.openxmlformats.org/officeDocument/2006/relationships/image" Target="../media/image8.png"/><Relationship Id="rId14" Type="http://schemas.openxmlformats.org/officeDocument/2006/relationships/image" Target="../media/image9.png"/><Relationship Id="rId15" Type="http://schemas.openxmlformats.org/officeDocument/2006/relationships/image" Target="../media/image10.png"/><Relationship Id="rId16" Type="http://schemas.openxmlformats.org/officeDocument/2006/relationships/hyperlink" Target="https://mail.google.com/" TargetMode="External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4.png"/><Relationship Id="rId11" Type="http://schemas.openxmlformats.org/officeDocument/2006/relationships/image" Target="../media/image63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facebook.com/" TargetMode="External"/><Relationship Id="rId3" Type="http://schemas.openxmlformats.org/officeDocument/2006/relationships/hyperlink" Target="https://twitter.com/" TargetMode="External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4.png"/><Relationship Id="rId11" Type="http://schemas.openxmlformats.org/officeDocument/2006/relationships/image" Target="../media/image64.pn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4.png"/><Relationship Id="rId11" Type="http://schemas.openxmlformats.org/officeDocument/2006/relationships/image" Target="../media/image65.pn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68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twitter.com/" TargetMode="External"/><Relationship Id="rId14" Type="http://schemas.openxmlformats.org/officeDocument/2006/relationships/hyperlink" Target="https://mail.google.com/" TargetMode="External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69.png"/><Relationship Id="rId11" Type="http://schemas.openxmlformats.org/officeDocument/2006/relationships/image" Target="../media/image70.png"/><Relationship Id="rId12" Type="http://schemas.openxmlformats.org/officeDocument/2006/relationships/image" Target="../media/image71.png"/><Relationship Id="rId13" Type="http://schemas.openxmlformats.org/officeDocument/2006/relationships/image" Target="../media/image72.png"/><Relationship Id="rId14" Type="http://schemas.openxmlformats.org/officeDocument/2006/relationships/hyperlink" Target="https://www.facebook.com/" TargetMode="External"/><Relationship Id="rId15" Type="http://schemas.openxmlformats.org/officeDocument/2006/relationships/hyperlink" Target="https://twitter.com/" TargetMode="External"/><Relationship Id="rId16" Type="http://schemas.openxmlformats.org/officeDocument/2006/relationships/hyperlink" Target="https://mail.google.com/" TargetMode="External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4.png"/><Relationship Id="rId11" Type="http://schemas.openxmlformats.org/officeDocument/2006/relationships/image" Target="../media/image73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twitter.com/" TargetMode="External"/><Relationship Id="rId14" Type="http://schemas.openxmlformats.org/officeDocument/2006/relationships/hyperlink" Target="https://mail.google.com/" TargetMode="External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4.png"/><Relationship Id="rId11" Type="http://schemas.openxmlformats.org/officeDocument/2006/relationships/image" Target="../media/image74.png"/><Relationship Id="rId12" Type="http://schemas.openxmlformats.org/officeDocument/2006/relationships/hyperlink" Target="https://www.facebook.com/" TargetMode="External"/></Relationships>
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75.png"/><Relationship Id="rId11" Type="http://schemas.openxmlformats.org/officeDocument/2006/relationships/image" Target="../media/image76.png"/><Relationship Id="rId12" Type="http://schemas.openxmlformats.org/officeDocument/2006/relationships/hyperlink" Target="https://www.facebook.com/" TargetMode="External"/></Relationships>
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hyperlink" Target="https://www.facebook.com/" TargetMode="External"/><Relationship Id="rId13" Type="http://schemas.openxmlformats.org/officeDocument/2006/relationships/hyperlink" Target="https://www.linkedin.com/" TargetMode="External"/><Relationship Id="rId14" Type="http://schemas.openxmlformats.org/officeDocument/2006/relationships/hyperlink" Target="https://twitter.com/" TargetMode="External"/><Relationship Id="rId15" Type="http://schemas.openxmlformats.org/officeDocument/2006/relationships/hyperlink" Target="https://mail.google.com/" TargetMode="External"/></Relationships>
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75.png"/><Relationship Id="rId11" Type="http://schemas.openxmlformats.org/officeDocument/2006/relationships/image" Target="../media/image78.png"/></Relationships>
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75.png"/><Relationship Id="rId11" Type="http://schemas.openxmlformats.org/officeDocument/2006/relationships/image" Target="../media/image79.png"/></Relationships>
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75.png"/><Relationship Id="rId11" Type="http://schemas.openxmlformats.org/officeDocument/2006/relationships/image" Target="../media/image80.png"/></Relationships>
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83.png"/><Relationship Id="rId13" Type="http://schemas.openxmlformats.org/officeDocument/2006/relationships/image" Target="../media/image84.png"/><Relationship Id="rId14" Type="http://schemas.openxmlformats.org/officeDocument/2006/relationships/image" Target="../media/image23.png"/><Relationship Id="rId15" Type="http://schemas.openxmlformats.org/officeDocument/2006/relationships/image" Target="../media/image85.png"/></Relationships>
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hyperlink" Target="https://www.facebook.com/" TargetMode="External"/><Relationship Id="rId11" Type="http://schemas.openxmlformats.org/officeDocument/2006/relationships/hyperlink" Target="https://www.linkedin.com/" TargetMode="External"/><Relationship Id="rId12" Type="http://schemas.openxmlformats.org/officeDocument/2006/relationships/hyperlink" Target="https://twitter.com/" TargetMode="External"/><Relationship Id="rId13" Type="http://schemas.openxmlformats.org/officeDocument/2006/relationships/hyperlink" Target="https://mail.google.com/" TargetMode="External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hyperlink" Target="https://mail.google.com/" TargetMode="Externa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hyperlink" Target="https://mail.google.com/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27805" y="4507021"/>
            <a:ext cx="6964680" cy="139446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800" spc="-105">
                <a:solidFill>
                  <a:srgbClr val="56555A"/>
                </a:solidFill>
                <a:latin typeface="Lucida Sans Unicode"/>
                <a:cs typeface="Lucida Sans Unicode"/>
              </a:rPr>
              <a:t>MANUAL</a:t>
            </a:r>
            <a:r>
              <a:rPr dirty="0" sz="2800" spc="-34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20">
                <a:solidFill>
                  <a:srgbClr val="56555A"/>
                </a:solidFill>
                <a:latin typeface="Lucida Sans Unicode"/>
                <a:cs typeface="Lucida Sans Unicode"/>
              </a:rPr>
              <a:t>DE</a:t>
            </a:r>
            <a:r>
              <a:rPr dirty="0" sz="2800" spc="-254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20">
                <a:solidFill>
                  <a:srgbClr val="56555A"/>
                </a:solidFill>
                <a:latin typeface="Lucida Sans Unicode"/>
                <a:cs typeface="Lucida Sans Unicode"/>
              </a:rPr>
              <a:t>INSTALAÇÃO</a:t>
            </a:r>
            <a:r>
              <a:rPr dirty="0" sz="2800" spc="-31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0">
                <a:solidFill>
                  <a:srgbClr val="56555A"/>
                </a:solidFill>
                <a:latin typeface="Lucida Sans Unicode"/>
                <a:cs typeface="Lucida Sans Unicode"/>
              </a:rPr>
              <a:t>ELÉTRICA</a:t>
            </a:r>
            <a:r>
              <a:rPr dirty="0" sz="2800" spc="-33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MAG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X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EQUIPAMENTO</a:t>
            </a:r>
            <a:r>
              <a:rPr dirty="0" sz="2000" spc="-114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COLHEDORAS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  <a:spcBef>
                <a:spcPts val="60"/>
              </a:spcBef>
            </a:pP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VERSÃO</a:t>
            </a:r>
            <a:r>
              <a:rPr dirty="0" sz="2000" spc="-8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1.9.20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</a:pP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ELABORADO</a:t>
            </a:r>
            <a:r>
              <a:rPr dirty="0" sz="2000" spc="-10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56555A"/>
                </a:solidFill>
                <a:latin typeface="Calibri"/>
                <a:cs typeface="Calibri"/>
              </a:rPr>
              <a:t>POR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33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75">
                <a:solidFill>
                  <a:srgbClr val="56555A"/>
                </a:solidFill>
                <a:latin typeface="Calibri"/>
                <a:cs typeface="Calibri"/>
              </a:rPr>
              <a:t>FABRÍCIO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SPIRONELLI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100584" y="2926078"/>
            <a:ext cx="5383530" cy="3916679"/>
            <a:chOff x="100584" y="2926078"/>
            <a:chExt cx="5383530" cy="3916679"/>
          </a:xfrm>
        </p:grpSpPr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584" y="2926078"/>
              <a:ext cx="2499360" cy="39166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9944" y="4407408"/>
              <a:ext cx="2884170" cy="213741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6039" y="4361688"/>
              <a:ext cx="2874264" cy="212750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2604516" y="4360100"/>
              <a:ext cx="2877820" cy="2131060"/>
            </a:xfrm>
            <a:custGeom>
              <a:avLst/>
              <a:gdLst/>
              <a:ahLst/>
              <a:cxnLst/>
              <a:rect l="l" t="t" r="r" b="b"/>
              <a:pathLst>
                <a:path w="2877820" h="2131060">
                  <a:moveTo>
                    <a:pt x="0" y="2130679"/>
                  </a:moveTo>
                  <a:lnTo>
                    <a:pt x="2877438" y="2130679"/>
                  </a:lnTo>
                  <a:lnTo>
                    <a:pt x="2877438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6772656" y="4358513"/>
            <a:ext cx="2945130" cy="2186305"/>
            <a:chOff x="6772656" y="4358513"/>
            <a:chExt cx="2945130" cy="2186305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72656" y="4407408"/>
              <a:ext cx="2945129" cy="213741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78752" y="4361688"/>
              <a:ext cx="2935224" cy="212750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777101" y="4360100"/>
              <a:ext cx="2938780" cy="2131060"/>
            </a:xfrm>
            <a:custGeom>
              <a:avLst/>
              <a:gdLst/>
              <a:ahLst/>
              <a:cxnLst/>
              <a:rect l="l" t="t" r="r" b="b"/>
              <a:pathLst>
                <a:path w="2938779" h="2131060">
                  <a:moveTo>
                    <a:pt x="0" y="2130679"/>
                  </a:moveTo>
                  <a:lnTo>
                    <a:pt x="2938399" y="2130679"/>
                  </a:lnTo>
                  <a:lnTo>
                    <a:pt x="2938399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2593975" y="887475"/>
            <a:ext cx="2711450" cy="3207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716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CH570</a:t>
            </a:r>
            <a:r>
              <a:rPr dirty="0" sz="2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/</a:t>
            </a:r>
            <a:r>
              <a:rPr dirty="0" sz="2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CH670</a:t>
            </a:r>
            <a:endParaRPr sz="2400">
              <a:latin typeface="Calibri"/>
              <a:cs typeface="Calibri"/>
            </a:endParaRPr>
          </a:p>
          <a:p>
            <a:pPr marL="97155" marR="5080" indent="457200">
              <a:lnSpc>
                <a:spcPct val="150000"/>
              </a:lnSpc>
              <a:spcBef>
                <a:spcPts val="200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Mag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ligada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tomada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auxiliar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localizada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direito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banco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do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operador: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sp>
        <p:nvSpPr>
          <p:cNvPr id="25" name="object 25" descr=""/>
          <p:cNvSpPr txBox="1"/>
          <p:nvPr/>
        </p:nvSpPr>
        <p:spPr>
          <a:xfrm>
            <a:off x="9872853" y="4353356"/>
            <a:ext cx="155321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ligação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  <a:hlinkClick r:id="rId14"/>
              </a:rPr>
              <a:t>feit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porta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fusível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hermético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terminais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olhais.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6" name="object 26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28" name="object 28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29" name="object 29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43272"/>
            <a:ext cx="12178665" cy="2515235"/>
            <a:chOff x="0" y="4343272"/>
            <a:chExt cx="12178665" cy="25152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3" y="4392167"/>
              <a:ext cx="3582162" cy="21221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79" y="4346447"/>
              <a:ext cx="3572255" cy="211226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19755" y="4344860"/>
              <a:ext cx="3575685" cy="2115820"/>
            </a:xfrm>
            <a:custGeom>
              <a:avLst/>
              <a:gdLst/>
              <a:ahLst/>
              <a:cxnLst/>
              <a:rect l="l" t="t" r="r" b="b"/>
              <a:pathLst>
                <a:path w="3575685" h="2115820">
                  <a:moveTo>
                    <a:pt x="0" y="2115439"/>
                  </a:moveTo>
                  <a:lnTo>
                    <a:pt x="3575430" y="2115439"/>
                  </a:lnTo>
                  <a:lnTo>
                    <a:pt x="3575430" y="0"/>
                  </a:lnTo>
                  <a:lnTo>
                    <a:pt x="0" y="0"/>
                  </a:lnTo>
                  <a:lnTo>
                    <a:pt x="0" y="211543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546730" y="913036"/>
            <a:ext cx="2622550" cy="33197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método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dados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Rede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Can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recomendado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6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através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uso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dispositivo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 i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600" spc="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 i="1">
                <a:solidFill>
                  <a:srgbClr val="919094"/>
                </a:solidFill>
                <a:latin typeface="Calibri"/>
                <a:cs typeface="Calibri"/>
              </a:rPr>
              <a:t>Reader </a:t>
            </a:r>
            <a:r>
              <a:rPr dirty="0" sz="1600" b="1" i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.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Permite</a:t>
            </a:r>
            <a:r>
              <a:rPr dirty="0" sz="1600" spc="-8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coleta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dados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via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indução.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Crocodile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conectado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chicote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conectores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Bus: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693664" y="569785"/>
            <a:ext cx="5853430" cy="5938520"/>
            <a:chOff x="5693664" y="569785"/>
            <a:chExt cx="5853430" cy="5938520"/>
          </a:xfrm>
        </p:grpSpPr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5" name="object 25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97168" y="4376927"/>
              <a:ext cx="3560826" cy="2131314"/>
            </a:xfrm>
            <a:prstGeom prst="rect">
              <a:avLst/>
            </a:prstGeom>
          </p:spPr>
        </p:pic>
        <p:pic>
          <p:nvPicPr>
            <p:cNvPr id="26" name="object 26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303264" y="4331207"/>
              <a:ext cx="3550920" cy="2121407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6301613" y="4329620"/>
              <a:ext cx="3554095" cy="2124710"/>
            </a:xfrm>
            <a:custGeom>
              <a:avLst/>
              <a:gdLst/>
              <a:ahLst/>
              <a:cxnLst/>
              <a:rect l="l" t="t" r="r" b="b"/>
              <a:pathLst>
                <a:path w="3554095" h="2124710">
                  <a:moveTo>
                    <a:pt x="0" y="2124582"/>
                  </a:moveTo>
                  <a:lnTo>
                    <a:pt x="3554094" y="2124582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24582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5804535" y="3537204"/>
              <a:ext cx="703580" cy="2705735"/>
            </a:xfrm>
            <a:custGeom>
              <a:avLst/>
              <a:gdLst/>
              <a:ahLst/>
              <a:cxnLst/>
              <a:rect l="l" t="t" r="r" b="b"/>
              <a:pathLst>
                <a:path w="703579" h="2705735">
                  <a:moveTo>
                    <a:pt x="114300" y="2555138"/>
                  </a:moveTo>
                  <a:lnTo>
                    <a:pt x="57150" y="2555138"/>
                  </a:lnTo>
                  <a:lnTo>
                    <a:pt x="57150" y="2676728"/>
                  </a:lnTo>
                  <a:lnTo>
                    <a:pt x="59400" y="2687847"/>
                  </a:lnTo>
                  <a:lnTo>
                    <a:pt x="65532" y="2696930"/>
                  </a:lnTo>
                  <a:lnTo>
                    <a:pt x="74616" y="2703056"/>
                  </a:lnTo>
                  <a:lnTo>
                    <a:pt x="85725" y="2705303"/>
                  </a:lnTo>
                  <a:lnTo>
                    <a:pt x="617601" y="2705303"/>
                  </a:lnTo>
                  <a:lnTo>
                    <a:pt x="628709" y="2703056"/>
                  </a:lnTo>
                  <a:lnTo>
                    <a:pt x="637793" y="2696930"/>
                  </a:lnTo>
                  <a:lnTo>
                    <a:pt x="643925" y="2687847"/>
                  </a:lnTo>
                  <a:lnTo>
                    <a:pt x="646176" y="2676728"/>
                  </a:lnTo>
                  <a:lnTo>
                    <a:pt x="114300" y="2676728"/>
                  </a:lnTo>
                  <a:lnTo>
                    <a:pt x="85725" y="2648153"/>
                  </a:lnTo>
                  <a:lnTo>
                    <a:pt x="114300" y="2648153"/>
                  </a:lnTo>
                  <a:lnTo>
                    <a:pt x="114300" y="2555138"/>
                  </a:lnTo>
                  <a:close/>
                </a:path>
                <a:path w="703579" h="2705735">
                  <a:moveTo>
                    <a:pt x="114300" y="2648153"/>
                  </a:moveTo>
                  <a:lnTo>
                    <a:pt x="85725" y="2648153"/>
                  </a:lnTo>
                  <a:lnTo>
                    <a:pt x="114300" y="2676728"/>
                  </a:lnTo>
                  <a:lnTo>
                    <a:pt x="114300" y="2648153"/>
                  </a:lnTo>
                  <a:close/>
                </a:path>
                <a:path w="703579" h="2705735">
                  <a:moveTo>
                    <a:pt x="589026" y="2648153"/>
                  </a:moveTo>
                  <a:lnTo>
                    <a:pt x="114300" y="2648153"/>
                  </a:lnTo>
                  <a:lnTo>
                    <a:pt x="114300" y="2676728"/>
                  </a:lnTo>
                  <a:lnTo>
                    <a:pt x="589026" y="2676728"/>
                  </a:lnTo>
                  <a:lnTo>
                    <a:pt x="589026" y="2648153"/>
                  </a:lnTo>
                  <a:close/>
                </a:path>
                <a:path w="703579" h="2705735">
                  <a:moveTo>
                    <a:pt x="646176" y="142875"/>
                  </a:moveTo>
                  <a:lnTo>
                    <a:pt x="589026" y="142875"/>
                  </a:lnTo>
                  <a:lnTo>
                    <a:pt x="589026" y="2676728"/>
                  </a:lnTo>
                  <a:lnTo>
                    <a:pt x="617601" y="2648153"/>
                  </a:lnTo>
                  <a:lnTo>
                    <a:pt x="646176" y="2648153"/>
                  </a:lnTo>
                  <a:lnTo>
                    <a:pt x="646176" y="142875"/>
                  </a:lnTo>
                  <a:close/>
                </a:path>
                <a:path w="703579" h="2705735">
                  <a:moveTo>
                    <a:pt x="646176" y="2648153"/>
                  </a:moveTo>
                  <a:lnTo>
                    <a:pt x="617601" y="2648153"/>
                  </a:lnTo>
                  <a:lnTo>
                    <a:pt x="589026" y="2676728"/>
                  </a:lnTo>
                  <a:lnTo>
                    <a:pt x="646176" y="2676728"/>
                  </a:lnTo>
                  <a:lnTo>
                    <a:pt x="646176" y="2648153"/>
                  </a:lnTo>
                  <a:close/>
                </a:path>
                <a:path w="703579" h="2705735">
                  <a:moveTo>
                    <a:pt x="85725" y="2412263"/>
                  </a:moveTo>
                  <a:lnTo>
                    <a:pt x="0" y="2583713"/>
                  </a:lnTo>
                  <a:lnTo>
                    <a:pt x="57150" y="2583713"/>
                  </a:lnTo>
                  <a:lnTo>
                    <a:pt x="57150" y="2555138"/>
                  </a:lnTo>
                  <a:lnTo>
                    <a:pt x="157162" y="2555138"/>
                  </a:lnTo>
                  <a:lnTo>
                    <a:pt x="85725" y="2412263"/>
                  </a:lnTo>
                  <a:close/>
                </a:path>
                <a:path w="703579" h="2705735">
                  <a:moveTo>
                    <a:pt x="157162" y="2555138"/>
                  </a:moveTo>
                  <a:lnTo>
                    <a:pt x="114300" y="2555138"/>
                  </a:lnTo>
                  <a:lnTo>
                    <a:pt x="114300" y="2583713"/>
                  </a:lnTo>
                  <a:lnTo>
                    <a:pt x="171450" y="2583713"/>
                  </a:lnTo>
                  <a:lnTo>
                    <a:pt x="157162" y="2555138"/>
                  </a:lnTo>
                  <a:close/>
                </a:path>
                <a:path w="703579" h="2705735">
                  <a:moveTo>
                    <a:pt x="617601" y="0"/>
                  </a:moveTo>
                  <a:lnTo>
                    <a:pt x="531876" y="171450"/>
                  </a:lnTo>
                  <a:lnTo>
                    <a:pt x="589026" y="171450"/>
                  </a:lnTo>
                  <a:lnTo>
                    <a:pt x="589026" y="142875"/>
                  </a:lnTo>
                  <a:lnTo>
                    <a:pt x="689038" y="142875"/>
                  </a:lnTo>
                  <a:lnTo>
                    <a:pt x="617601" y="0"/>
                  </a:lnTo>
                  <a:close/>
                </a:path>
                <a:path w="703579" h="2705735">
                  <a:moveTo>
                    <a:pt x="689038" y="142875"/>
                  </a:moveTo>
                  <a:lnTo>
                    <a:pt x="646176" y="142875"/>
                  </a:lnTo>
                  <a:lnTo>
                    <a:pt x="646176" y="171450"/>
                  </a:lnTo>
                  <a:lnTo>
                    <a:pt x="703325" y="171450"/>
                  </a:lnTo>
                  <a:lnTo>
                    <a:pt x="689038" y="142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097524" y="5792343"/>
              <a:ext cx="1440180" cy="495934"/>
            </a:xfrm>
            <a:custGeom>
              <a:avLst/>
              <a:gdLst/>
              <a:ahLst/>
              <a:cxnLst/>
              <a:rect l="l" t="t" r="r" b="b"/>
              <a:pathLst>
                <a:path w="1440179" h="495935">
                  <a:moveTo>
                    <a:pt x="1268729" y="324040"/>
                  </a:moveTo>
                  <a:lnTo>
                    <a:pt x="1268729" y="495477"/>
                  </a:lnTo>
                  <a:lnTo>
                    <a:pt x="1383021" y="438340"/>
                  </a:lnTo>
                  <a:lnTo>
                    <a:pt x="1297304" y="438340"/>
                  </a:lnTo>
                  <a:lnTo>
                    <a:pt x="1297304" y="381190"/>
                  </a:lnTo>
                  <a:lnTo>
                    <a:pt x="1383029" y="381190"/>
                  </a:lnTo>
                  <a:lnTo>
                    <a:pt x="1268729" y="324040"/>
                  </a:lnTo>
                  <a:close/>
                </a:path>
                <a:path w="1440179" h="495935">
                  <a:moveTo>
                    <a:pt x="691515" y="85724"/>
                  </a:moveTo>
                  <a:lnTo>
                    <a:pt x="691515" y="409765"/>
                  </a:lnTo>
                  <a:lnTo>
                    <a:pt x="693765" y="420884"/>
                  </a:lnTo>
                  <a:lnTo>
                    <a:pt x="699897" y="429968"/>
                  </a:lnTo>
                  <a:lnTo>
                    <a:pt x="708981" y="436093"/>
                  </a:lnTo>
                  <a:lnTo>
                    <a:pt x="720090" y="438340"/>
                  </a:lnTo>
                  <a:lnTo>
                    <a:pt x="1268729" y="438340"/>
                  </a:lnTo>
                  <a:lnTo>
                    <a:pt x="1268729" y="409765"/>
                  </a:lnTo>
                  <a:lnTo>
                    <a:pt x="748665" y="409765"/>
                  </a:lnTo>
                  <a:lnTo>
                    <a:pt x="720090" y="381190"/>
                  </a:lnTo>
                  <a:lnTo>
                    <a:pt x="748665" y="381190"/>
                  </a:lnTo>
                  <a:lnTo>
                    <a:pt x="748665" y="114299"/>
                  </a:lnTo>
                  <a:lnTo>
                    <a:pt x="720090" y="114299"/>
                  </a:lnTo>
                  <a:lnTo>
                    <a:pt x="691515" y="85724"/>
                  </a:lnTo>
                  <a:close/>
                </a:path>
                <a:path w="1440179" h="495935">
                  <a:moveTo>
                    <a:pt x="1383029" y="381190"/>
                  </a:moveTo>
                  <a:lnTo>
                    <a:pt x="1297304" y="381190"/>
                  </a:lnTo>
                  <a:lnTo>
                    <a:pt x="1297304" y="438340"/>
                  </a:lnTo>
                  <a:lnTo>
                    <a:pt x="1383021" y="438340"/>
                  </a:lnTo>
                  <a:lnTo>
                    <a:pt x="1440179" y="409765"/>
                  </a:lnTo>
                  <a:lnTo>
                    <a:pt x="1383029" y="381190"/>
                  </a:lnTo>
                  <a:close/>
                </a:path>
                <a:path w="1440179" h="495935">
                  <a:moveTo>
                    <a:pt x="748665" y="381190"/>
                  </a:moveTo>
                  <a:lnTo>
                    <a:pt x="720090" y="381190"/>
                  </a:lnTo>
                  <a:lnTo>
                    <a:pt x="748665" y="409765"/>
                  </a:lnTo>
                  <a:lnTo>
                    <a:pt x="748665" y="381190"/>
                  </a:lnTo>
                  <a:close/>
                </a:path>
                <a:path w="1440179" h="495935">
                  <a:moveTo>
                    <a:pt x="1268729" y="381190"/>
                  </a:moveTo>
                  <a:lnTo>
                    <a:pt x="748665" y="381190"/>
                  </a:lnTo>
                  <a:lnTo>
                    <a:pt x="748665" y="409765"/>
                  </a:lnTo>
                  <a:lnTo>
                    <a:pt x="1268729" y="409765"/>
                  </a:lnTo>
                  <a:lnTo>
                    <a:pt x="1268729" y="381190"/>
                  </a:lnTo>
                  <a:close/>
                </a:path>
                <a:path w="1440179" h="495935">
                  <a:moveTo>
                    <a:pt x="171450" y="0"/>
                  </a:moveTo>
                  <a:lnTo>
                    <a:pt x="0" y="85724"/>
                  </a:lnTo>
                  <a:lnTo>
                    <a:pt x="171450" y="171449"/>
                  </a:lnTo>
                  <a:lnTo>
                    <a:pt x="171450" y="114299"/>
                  </a:lnTo>
                  <a:lnTo>
                    <a:pt x="142875" y="114299"/>
                  </a:lnTo>
                  <a:lnTo>
                    <a:pt x="142875" y="57149"/>
                  </a:lnTo>
                  <a:lnTo>
                    <a:pt x="171450" y="57149"/>
                  </a:lnTo>
                  <a:lnTo>
                    <a:pt x="171450" y="0"/>
                  </a:lnTo>
                  <a:close/>
                </a:path>
                <a:path w="1440179" h="495935">
                  <a:moveTo>
                    <a:pt x="171450" y="57149"/>
                  </a:moveTo>
                  <a:lnTo>
                    <a:pt x="142875" y="57149"/>
                  </a:lnTo>
                  <a:lnTo>
                    <a:pt x="142875" y="114299"/>
                  </a:lnTo>
                  <a:lnTo>
                    <a:pt x="171450" y="114299"/>
                  </a:lnTo>
                  <a:lnTo>
                    <a:pt x="171450" y="57149"/>
                  </a:lnTo>
                  <a:close/>
                </a:path>
                <a:path w="1440179" h="495935">
                  <a:moveTo>
                    <a:pt x="720090" y="57149"/>
                  </a:moveTo>
                  <a:lnTo>
                    <a:pt x="171450" y="57149"/>
                  </a:lnTo>
                  <a:lnTo>
                    <a:pt x="171450" y="114299"/>
                  </a:lnTo>
                  <a:lnTo>
                    <a:pt x="691515" y="114299"/>
                  </a:lnTo>
                  <a:lnTo>
                    <a:pt x="691515" y="85724"/>
                  </a:lnTo>
                  <a:lnTo>
                    <a:pt x="748665" y="85724"/>
                  </a:lnTo>
                  <a:lnTo>
                    <a:pt x="746414" y="74600"/>
                  </a:lnTo>
                  <a:lnTo>
                    <a:pt x="740282" y="65517"/>
                  </a:lnTo>
                  <a:lnTo>
                    <a:pt x="731198" y="59394"/>
                  </a:lnTo>
                  <a:lnTo>
                    <a:pt x="720090" y="57149"/>
                  </a:lnTo>
                  <a:close/>
                </a:path>
                <a:path w="1440179" h="495935">
                  <a:moveTo>
                    <a:pt x="748665" y="85724"/>
                  </a:moveTo>
                  <a:lnTo>
                    <a:pt x="691515" y="85724"/>
                  </a:lnTo>
                  <a:lnTo>
                    <a:pt x="720090" y="114299"/>
                  </a:lnTo>
                  <a:lnTo>
                    <a:pt x="748665" y="114299"/>
                  </a:lnTo>
                  <a:lnTo>
                    <a:pt x="748665" y="85724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446147" y="832865"/>
            <a:ext cx="31927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Case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8000/8800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2294635" y="1345973"/>
            <a:ext cx="2877820" cy="44862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3495" indent="457200">
              <a:lnSpc>
                <a:spcPct val="150100"/>
              </a:lnSpc>
              <a:spcBef>
                <a:spcPts val="10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5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realizada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cabo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LCD</a:t>
            </a:r>
            <a:r>
              <a:rPr dirty="0" sz="15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colhedora</a:t>
            </a:r>
            <a:r>
              <a:rPr dirty="0" sz="15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teto.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Os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fios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são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amarelo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4004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+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verde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4005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12700" marR="5080" indent="457200">
              <a:lnSpc>
                <a:spcPct val="149900"/>
              </a:lnSpc>
              <a:spcBef>
                <a:spcPts val="15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Obs:</a:t>
            </a:r>
            <a:r>
              <a:rPr dirty="0" sz="1500" spc="-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Caso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venha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com o</a:t>
            </a:r>
            <a:r>
              <a:rPr dirty="0" sz="1500" spc="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conector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chicote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principal,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será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necessário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corte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dos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mesmos</a:t>
            </a:r>
            <a:r>
              <a:rPr dirty="0" sz="15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(crocodile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chicote)</a:t>
            </a:r>
            <a:r>
              <a:rPr dirty="0" sz="1500" spc="2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ligação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deverá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feita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por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e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menda</a:t>
            </a:r>
            <a:r>
              <a:rPr dirty="0" sz="1500" spc="-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SEM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USO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DE</a:t>
            </a:r>
            <a:r>
              <a:rPr dirty="0" sz="1500" spc="-5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S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OLD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A.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5"/>
              </a:spcBef>
            </a:pP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Segue</a:t>
            </a:r>
            <a:r>
              <a:rPr dirty="0" sz="1500" spc="-6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ao</a:t>
            </a:r>
            <a:r>
              <a:rPr dirty="0" sz="1500" spc="1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lado</a:t>
            </a:r>
            <a:r>
              <a:rPr dirty="0" sz="1500" spc="-1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como</a:t>
            </a:r>
            <a:r>
              <a:rPr dirty="0" sz="1500" spc="1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deve</a:t>
            </a:r>
            <a:r>
              <a:rPr dirty="0" sz="1500" spc="-6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ser </a:t>
            </a:r>
            <a:r>
              <a:rPr dirty="0" sz="1500" spc="-50" b="1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ligação</a:t>
            </a:r>
            <a:r>
              <a:rPr dirty="0" sz="1500" spc="-3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dirty="0" sz="1500" spc="-3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fios.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2" name="object 22" descr=""/>
          <p:cNvGrpSpPr/>
          <p:nvPr/>
        </p:nvGrpSpPr>
        <p:grpSpPr>
          <a:xfrm>
            <a:off x="9414891" y="2216911"/>
            <a:ext cx="1804035" cy="1665605"/>
            <a:chOff x="9414891" y="2216911"/>
            <a:chExt cx="1804035" cy="1665605"/>
          </a:xfrm>
        </p:grpSpPr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463659" y="2216911"/>
              <a:ext cx="1675384" cy="1030477"/>
            </a:xfrm>
            <a:prstGeom prst="rect">
              <a:avLst/>
            </a:prstGeom>
          </p:spPr>
        </p:pic>
        <p:pic>
          <p:nvPicPr>
            <p:cNvPr id="24" name="object 24" descr="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9414891" y="3289045"/>
              <a:ext cx="1803780" cy="593089"/>
            </a:xfrm>
            <a:prstGeom prst="rect">
              <a:avLst/>
            </a:prstGeom>
          </p:spPr>
        </p:pic>
      </p:grpSp>
      <p:pic>
        <p:nvPicPr>
          <p:cNvPr id="25" name="object 25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37200" y="4439665"/>
            <a:ext cx="566674" cy="170688"/>
          </a:xfrm>
          <a:prstGeom prst="rect">
            <a:avLst/>
          </a:prstGeom>
        </p:spPr>
      </p:pic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9284207" y="4436490"/>
            <a:ext cx="774065" cy="141859"/>
          </a:xfrm>
          <a:prstGeom prst="rect">
            <a:avLst/>
          </a:prstGeom>
        </p:spPr>
      </p:pic>
      <p:sp>
        <p:nvSpPr>
          <p:cNvPr id="27" name="object 27" descr=""/>
          <p:cNvSpPr txBox="1"/>
          <p:nvPr/>
        </p:nvSpPr>
        <p:spPr>
          <a:xfrm>
            <a:off x="6178677" y="4368800"/>
            <a:ext cx="55467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20490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(12</a:t>
            </a:r>
            <a:r>
              <a:rPr dirty="0" sz="1500" spc="-6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50V)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90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8" name="object 28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37200" y="4790059"/>
            <a:ext cx="637539" cy="132715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6212204" y="4713477"/>
            <a:ext cx="446468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56555A"/>
                </a:solidFill>
                <a:latin typeface="Calibri"/>
                <a:cs typeface="Calibri"/>
              </a:rPr>
              <a:t>Preto</a:t>
            </a:r>
            <a:r>
              <a:rPr dirty="0" sz="1500" spc="-40" b="1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0" name="object 30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68822" y="5122290"/>
            <a:ext cx="338074" cy="141859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772270" y="5122290"/>
            <a:ext cx="676401" cy="141859"/>
          </a:xfrm>
          <a:prstGeom prst="rect">
            <a:avLst/>
          </a:prstGeom>
        </p:spPr>
      </p:pic>
      <p:pic>
        <p:nvPicPr>
          <p:cNvPr id="32" name="object 32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537200" y="5475859"/>
            <a:ext cx="540385" cy="132676"/>
          </a:xfrm>
          <a:prstGeom prst="rect">
            <a:avLst/>
          </a:prstGeom>
        </p:spPr>
      </p:pic>
      <p:sp>
        <p:nvSpPr>
          <p:cNvPr id="33" name="object 33" descr=""/>
          <p:cNvSpPr txBox="1"/>
          <p:nvPr/>
        </p:nvSpPr>
        <p:spPr>
          <a:xfrm>
            <a:off x="5940933" y="4940503"/>
            <a:ext cx="2903855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6764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+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4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r>
              <a:rPr dirty="0" sz="1500" spc="-6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 descr=""/>
          <p:cNvSpPr txBox="1"/>
          <p:nvPr/>
        </p:nvSpPr>
        <p:spPr>
          <a:xfrm>
            <a:off x="9364471" y="4940503"/>
            <a:ext cx="175768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8745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8869680" y="5466969"/>
            <a:ext cx="464947" cy="141566"/>
          </a:xfrm>
          <a:prstGeom prst="rect">
            <a:avLst/>
          </a:prstGeom>
        </p:spPr>
      </p:pic>
      <p:sp>
        <p:nvSpPr>
          <p:cNvPr id="36" name="object 3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446147" y="832865"/>
            <a:ext cx="244094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Case</a:t>
            </a:r>
            <a:r>
              <a:rPr dirty="0" sz="2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8810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2374138" y="1311175"/>
            <a:ext cx="2872105" cy="483044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200"/>
              </a:lnSpc>
              <a:spcBef>
                <a:spcPts val="10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5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realizada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tomada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de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diagnostico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localizada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coluna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direita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 traseira</a:t>
            </a:r>
            <a:r>
              <a:rPr dirty="0" sz="15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Os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fios</a:t>
            </a:r>
            <a:r>
              <a:rPr dirty="0" sz="1500" spc="50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são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Amarelo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CH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4006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+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Verde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CH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4007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90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Obs: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Caso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venha</a:t>
            </a:r>
            <a:endParaRPr sz="1500">
              <a:latin typeface="Calibri"/>
              <a:cs typeface="Calibri"/>
            </a:endParaRPr>
          </a:p>
          <a:p>
            <a:pPr marL="12700" marR="6985">
              <a:lnSpc>
                <a:spcPct val="150100"/>
              </a:lnSpc>
              <a:spcBef>
                <a:spcPts val="10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com o</a:t>
            </a:r>
            <a:r>
              <a:rPr dirty="0" sz="1500" spc="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conector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chicote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principal,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será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necessário</a:t>
            </a:r>
            <a:r>
              <a:rPr dirty="0" sz="1500" spc="-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corte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dos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mesmos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(crocodile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chicote)</a:t>
            </a:r>
            <a:r>
              <a:rPr dirty="0" sz="1500" spc="2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ligação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rá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ser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feit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por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emenda</a:t>
            </a:r>
            <a:r>
              <a:rPr dirty="0" sz="15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SEM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USO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SOLDA.</a:t>
            </a:r>
            <a:endParaRPr sz="1500">
              <a:latin typeface="Calibri"/>
              <a:cs typeface="Calibri"/>
            </a:endParaRPr>
          </a:p>
          <a:p>
            <a:pPr marL="12700" marR="425450">
              <a:lnSpc>
                <a:spcPts val="2710"/>
              </a:lnSpc>
              <a:spcBef>
                <a:spcPts val="85"/>
              </a:spcBef>
            </a:pP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Segue</a:t>
            </a:r>
            <a:r>
              <a:rPr dirty="0" sz="1500" spc="-7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ao lado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como deve</a:t>
            </a:r>
            <a:r>
              <a:rPr dirty="0" sz="1500" spc="-6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ser</a:t>
            </a:r>
            <a:r>
              <a:rPr dirty="0" sz="1500" spc="-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7E7E7E"/>
                </a:solidFill>
                <a:latin typeface="Calibri"/>
                <a:cs typeface="Calibri"/>
              </a:rPr>
              <a:t>a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ligação</a:t>
            </a:r>
            <a:r>
              <a:rPr dirty="0" sz="1500" spc="-5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dirty="0" sz="1500" spc="-5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fios.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2" name="object 22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8791702" y="378079"/>
            <a:ext cx="1781555" cy="1673733"/>
          </a:xfrm>
          <a:prstGeom prst="rect">
            <a:avLst/>
          </a:prstGeom>
        </p:spPr>
      </p:pic>
      <p:grpSp>
        <p:nvGrpSpPr>
          <p:cNvPr id="23" name="object 23" descr=""/>
          <p:cNvGrpSpPr/>
          <p:nvPr/>
        </p:nvGrpSpPr>
        <p:grpSpPr>
          <a:xfrm>
            <a:off x="9122029" y="2259710"/>
            <a:ext cx="2159635" cy="637540"/>
            <a:chOff x="9122029" y="2259710"/>
            <a:chExt cx="2159635" cy="637540"/>
          </a:xfrm>
        </p:grpSpPr>
        <p:sp>
          <p:nvSpPr>
            <p:cNvPr id="24" name="object 24" descr=""/>
            <p:cNvSpPr/>
            <p:nvPr/>
          </p:nvSpPr>
          <p:spPr>
            <a:xfrm>
              <a:off x="9134729" y="2272410"/>
              <a:ext cx="2134235" cy="612140"/>
            </a:xfrm>
            <a:custGeom>
              <a:avLst/>
              <a:gdLst/>
              <a:ahLst/>
              <a:cxnLst/>
              <a:rect l="l" t="t" r="r" b="b"/>
              <a:pathLst>
                <a:path w="2134234" h="612139">
                  <a:moveTo>
                    <a:pt x="285369" y="0"/>
                  </a:moveTo>
                  <a:lnTo>
                    <a:pt x="0" y="222503"/>
                  </a:lnTo>
                  <a:lnTo>
                    <a:pt x="222376" y="507873"/>
                  </a:lnTo>
                  <a:lnTo>
                    <a:pt x="238125" y="380873"/>
                  </a:lnTo>
                  <a:lnTo>
                    <a:pt x="2102739" y="611759"/>
                  </a:lnTo>
                  <a:lnTo>
                    <a:pt x="2134235" y="357886"/>
                  </a:lnTo>
                  <a:lnTo>
                    <a:pt x="269621" y="127000"/>
                  </a:lnTo>
                  <a:lnTo>
                    <a:pt x="285369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9134729" y="2272410"/>
              <a:ext cx="2134235" cy="612140"/>
            </a:xfrm>
            <a:custGeom>
              <a:avLst/>
              <a:gdLst/>
              <a:ahLst/>
              <a:cxnLst/>
              <a:rect l="l" t="t" r="r" b="b"/>
              <a:pathLst>
                <a:path w="2134234" h="612139">
                  <a:moveTo>
                    <a:pt x="0" y="222503"/>
                  </a:moveTo>
                  <a:lnTo>
                    <a:pt x="285369" y="0"/>
                  </a:lnTo>
                  <a:lnTo>
                    <a:pt x="269621" y="127000"/>
                  </a:lnTo>
                  <a:lnTo>
                    <a:pt x="2134235" y="357886"/>
                  </a:lnTo>
                  <a:lnTo>
                    <a:pt x="2102739" y="611759"/>
                  </a:lnTo>
                  <a:lnTo>
                    <a:pt x="238125" y="380873"/>
                  </a:lnTo>
                  <a:lnTo>
                    <a:pt x="222376" y="507873"/>
                  </a:lnTo>
                  <a:lnTo>
                    <a:pt x="0" y="222503"/>
                  </a:lnTo>
                  <a:close/>
                </a:path>
              </a:pathLst>
            </a:custGeom>
            <a:ln w="25400">
              <a:solidFill>
                <a:srgbClr val="56555A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6" name="object 26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9374013" y="2443912"/>
              <a:ext cx="1017565" cy="298906"/>
            </a:xfrm>
            <a:prstGeom prst="rect">
              <a:avLst/>
            </a:prstGeom>
          </p:spPr>
        </p:pic>
        <p:sp>
          <p:nvSpPr>
            <p:cNvPr id="27" name="object 27" descr=""/>
            <p:cNvSpPr/>
            <p:nvPr/>
          </p:nvSpPr>
          <p:spPr>
            <a:xfrm>
              <a:off x="10541648" y="2588462"/>
              <a:ext cx="596900" cy="236854"/>
            </a:xfrm>
            <a:custGeom>
              <a:avLst/>
              <a:gdLst/>
              <a:ahLst/>
              <a:cxnLst/>
              <a:rect l="l" t="t" r="r" b="b"/>
              <a:pathLst>
                <a:path w="596900" h="236855">
                  <a:moveTo>
                    <a:pt x="148323" y="29768"/>
                  </a:moveTo>
                  <a:lnTo>
                    <a:pt x="144411" y="21767"/>
                  </a:lnTo>
                  <a:lnTo>
                    <a:pt x="144132" y="21386"/>
                  </a:lnTo>
                  <a:lnTo>
                    <a:pt x="141973" y="19354"/>
                  </a:lnTo>
                  <a:lnTo>
                    <a:pt x="138798" y="16941"/>
                  </a:lnTo>
                  <a:lnTo>
                    <a:pt x="135534" y="14363"/>
                  </a:lnTo>
                  <a:lnTo>
                    <a:pt x="97777" y="685"/>
                  </a:lnTo>
                  <a:lnTo>
                    <a:pt x="88506" y="0"/>
                  </a:lnTo>
                  <a:lnTo>
                    <a:pt x="79578" y="203"/>
                  </a:lnTo>
                  <a:lnTo>
                    <a:pt x="40233" y="14401"/>
                  </a:lnTo>
                  <a:lnTo>
                    <a:pt x="12687" y="49072"/>
                  </a:lnTo>
                  <a:lnTo>
                    <a:pt x="1257" y="90728"/>
                  </a:lnTo>
                  <a:lnTo>
                    <a:pt x="0" y="112750"/>
                  </a:lnTo>
                  <a:lnTo>
                    <a:pt x="558" y="122859"/>
                  </a:lnTo>
                  <a:lnTo>
                    <a:pt x="14465" y="164388"/>
                  </a:lnTo>
                  <a:lnTo>
                    <a:pt x="45110" y="189509"/>
                  </a:lnTo>
                  <a:lnTo>
                    <a:pt x="84442" y="197281"/>
                  </a:lnTo>
                  <a:lnTo>
                    <a:pt x="90665" y="196646"/>
                  </a:lnTo>
                  <a:lnTo>
                    <a:pt x="96888" y="196138"/>
                  </a:lnTo>
                  <a:lnTo>
                    <a:pt x="119875" y="189280"/>
                  </a:lnTo>
                  <a:lnTo>
                    <a:pt x="123177" y="187756"/>
                  </a:lnTo>
                  <a:lnTo>
                    <a:pt x="129400" y="182676"/>
                  </a:lnTo>
                  <a:lnTo>
                    <a:pt x="129908" y="181914"/>
                  </a:lnTo>
                  <a:lnTo>
                    <a:pt x="130162" y="181152"/>
                  </a:lnTo>
                  <a:lnTo>
                    <a:pt x="130543" y="180263"/>
                  </a:lnTo>
                  <a:lnTo>
                    <a:pt x="130924" y="179247"/>
                  </a:lnTo>
                  <a:lnTo>
                    <a:pt x="131178" y="178104"/>
                  </a:lnTo>
                  <a:lnTo>
                    <a:pt x="131305" y="176834"/>
                  </a:lnTo>
                  <a:lnTo>
                    <a:pt x="131559" y="175564"/>
                  </a:lnTo>
                  <a:lnTo>
                    <a:pt x="131635" y="175056"/>
                  </a:lnTo>
                  <a:lnTo>
                    <a:pt x="131813" y="173913"/>
                  </a:lnTo>
                  <a:lnTo>
                    <a:pt x="132067" y="171627"/>
                  </a:lnTo>
                  <a:lnTo>
                    <a:pt x="132194" y="168325"/>
                  </a:lnTo>
                  <a:lnTo>
                    <a:pt x="132067" y="164769"/>
                  </a:lnTo>
                  <a:lnTo>
                    <a:pt x="131813" y="163880"/>
                  </a:lnTo>
                  <a:lnTo>
                    <a:pt x="127876" y="162102"/>
                  </a:lnTo>
                  <a:lnTo>
                    <a:pt x="125717" y="162737"/>
                  </a:lnTo>
                  <a:lnTo>
                    <a:pt x="122923" y="164261"/>
                  </a:lnTo>
                  <a:lnTo>
                    <a:pt x="116573" y="167563"/>
                  </a:lnTo>
                  <a:lnTo>
                    <a:pt x="107937" y="171119"/>
                  </a:lnTo>
                  <a:lnTo>
                    <a:pt x="102857" y="172643"/>
                  </a:lnTo>
                  <a:lnTo>
                    <a:pt x="90919" y="174929"/>
                  </a:lnTo>
                  <a:lnTo>
                    <a:pt x="84188" y="175056"/>
                  </a:lnTo>
                  <a:lnTo>
                    <a:pt x="76568" y="174167"/>
                  </a:lnTo>
                  <a:lnTo>
                    <a:pt x="40754" y="156768"/>
                  </a:lnTo>
                  <a:lnTo>
                    <a:pt x="27444" y="117805"/>
                  </a:lnTo>
                  <a:lnTo>
                    <a:pt x="27152" y="109867"/>
                  </a:lnTo>
                  <a:lnTo>
                    <a:pt x="27444" y="101473"/>
                  </a:lnTo>
                  <a:lnTo>
                    <a:pt x="36436" y="60502"/>
                  </a:lnTo>
                  <a:lnTo>
                    <a:pt x="63233" y="27609"/>
                  </a:lnTo>
                  <a:lnTo>
                    <a:pt x="86093" y="21767"/>
                  </a:lnTo>
                  <a:lnTo>
                    <a:pt x="94602" y="22783"/>
                  </a:lnTo>
                  <a:lnTo>
                    <a:pt x="102349" y="23799"/>
                  </a:lnTo>
                  <a:lnTo>
                    <a:pt x="108953" y="25577"/>
                  </a:lnTo>
                  <a:lnTo>
                    <a:pt x="114287" y="28244"/>
                  </a:lnTo>
                  <a:lnTo>
                    <a:pt x="119621" y="30784"/>
                  </a:lnTo>
                  <a:lnTo>
                    <a:pt x="124193" y="33451"/>
                  </a:lnTo>
                  <a:lnTo>
                    <a:pt x="131432" y="39166"/>
                  </a:lnTo>
                  <a:lnTo>
                    <a:pt x="134353" y="41579"/>
                  </a:lnTo>
                  <a:lnTo>
                    <a:pt x="138798" y="46024"/>
                  </a:lnTo>
                  <a:lnTo>
                    <a:pt x="140576" y="47294"/>
                  </a:lnTo>
                  <a:lnTo>
                    <a:pt x="141973" y="47421"/>
                  </a:lnTo>
                  <a:lnTo>
                    <a:pt x="142862" y="47548"/>
                  </a:lnTo>
                  <a:lnTo>
                    <a:pt x="143497" y="47421"/>
                  </a:lnTo>
                  <a:lnTo>
                    <a:pt x="148323" y="33451"/>
                  </a:lnTo>
                  <a:lnTo>
                    <a:pt x="148323" y="29768"/>
                  </a:lnTo>
                  <a:close/>
                </a:path>
                <a:path w="596900" h="236855">
                  <a:moveTo>
                    <a:pt x="271005" y="108254"/>
                  </a:moveTo>
                  <a:lnTo>
                    <a:pt x="269862" y="101777"/>
                  </a:lnTo>
                  <a:lnTo>
                    <a:pt x="268846" y="95427"/>
                  </a:lnTo>
                  <a:lnTo>
                    <a:pt x="266433" y="89839"/>
                  </a:lnTo>
                  <a:lnTo>
                    <a:pt x="263436" y="86029"/>
                  </a:lnTo>
                  <a:lnTo>
                    <a:pt x="262750" y="85140"/>
                  </a:lnTo>
                  <a:lnTo>
                    <a:pt x="259194" y="80441"/>
                  </a:lnTo>
                  <a:lnTo>
                    <a:pt x="254114" y="76631"/>
                  </a:lnTo>
                  <a:lnTo>
                    <a:pt x="241287" y="70535"/>
                  </a:lnTo>
                  <a:lnTo>
                    <a:pt x="233286" y="68503"/>
                  </a:lnTo>
                  <a:lnTo>
                    <a:pt x="218681" y="66725"/>
                  </a:lnTo>
                  <a:lnTo>
                    <a:pt x="213474" y="66471"/>
                  </a:lnTo>
                  <a:lnTo>
                    <a:pt x="208394" y="66852"/>
                  </a:lnTo>
                  <a:lnTo>
                    <a:pt x="203314" y="67106"/>
                  </a:lnTo>
                  <a:lnTo>
                    <a:pt x="198488" y="67741"/>
                  </a:lnTo>
                  <a:lnTo>
                    <a:pt x="189598" y="69519"/>
                  </a:lnTo>
                  <a:lnTo>
                    <a:pt x="185661" y="70662"/>
                  </a:lnTo>
                  <a:lnTo>
                    <a:pt x="182232" y="72059"/>
                  </a:lnTo>
                  <a:lnTo>
                    <a:pt x="178803" y="73329"/>
                  </a:lnTo>
                  <a:lnTo>
                    <a:pt x="176263" y="74472"/>
                  </a:lnTo>
                  <a:lnTo>
                    <a:pt x="174866" y="75615"/>
                  </a:lnTo>
                  <a:lnTo>
                    <a:pt x="173342" y="76758"/>
                  </a:lnTo>
                  <a:lnTo>
                    <a:pt x="170421" y="89331"/>
                  </a:lnTo>
                  <a:lnTo>
                    <a:pt x="170548" y="91617"/>
                  </a:lnTo>
                  <a:lnTo>
                    <a:pt x="171030" y="92633"/>
                  </a:lnTo>
                  <a:lnTo>
                    <a:pt x="171310" y="93268"/>
                  </a:lnTo>
                  <a:lnTo>
                    <a:pt x="171691" y="93903"/>
                  </a:lnTo>
                  <a:lnTo>
                    <a:pt x="172834" y="94792"/>
                  </a:lnTo>
                  <a:lnTo>
                    <a:pt x="173469" y="95173"/>
                  </a:lnTo>
                  <a:lnTo>
                    <a:pt x="174231" y="95173"/>
                  </a:lnTo>
                  <a:lnTo>
                    <a:pt x="175501" y="95427"/>
                  </a:lnTo>
                  <a:lnTo>
                    <a:pt x="177406" y="94919"/>
                  </a:lnTo>
                  <a:lnTo>
                    <a:pt x="182486" y="92633"/>
                  </a:lnTo>
                  <a:lnTo>
                    <a:pt x="185788" y="91363"/>
                  </a:lnTo>
                  <a:lnTo>
                    <a:pt x="213093" y="86029"/>
                  </a:lnTo>
                  <a:lnTo>
                    <a:pt x="224777" y="87553"/>
                  </a:lnTo>
                  <a:lnTo>
                    <a:pt x="229349" y="88823"/>
                  </a:lnTo>
                  <a:lnTo>
                    <a:pt x="236715" y="92379"/>
                  </a:lnTo>
                  <a:lnTo>
                    <a:pt x="239636" y="94792"/>
                  </a:lnTo>
                  <a:lnTo>
                    <a:pt x="241668" y="97713"/>
                  </a:lnTo>
                  <a:lnTo>
                    <a:pt x="243827" y="100507"/>
                  </a:lnTo>
                  <a:lnTo>
                    <a:pt x="245097" y="104063"/>
                  </a:lnTo>
                  <a:lnTo>
                    <a:pt x="246367" y="112191"/>
                  </a:lnTo>
                  <a:lnTo>
                    <a:pt x="246240" y="116763"/>
                  </a:lnTo>
                  <a:lnTo>
                    <a:pt x="244335" y="132257"/>
                  </a:lnTo>
                  <a:lnTo>
                    <a:pt x="242176" y="131991"/>
                  </a:lnTo>
                  <a:lnTo>
                    <a:pt x="242176" y="149783"/>
                  </a:lnTo>
                  <a:lnTo>
                    <a:pt x="225539" y="188264"/>
                  </a:lnTo>
                  <a:lnTo>
                    <a:pt x="207632" y="194233"/>
                  </a:lnTo>
                  <a:lnTo>
                    <a:pt x="193408" y="192582"/>
                  </a:lnTo>
                  <a:lnTo>
                    <a:pt x="187439" y="189661"/>
                  </a:lnTo>
                  <a:lnTo>
                    <a:pt x="183629" y="185089"/>
                  </a:lnTo>
                  <a:lnTo>
                    <a:pt x="179692" y="180517"/>
                  </a:lnTo>
                  <a:lnTo>
                    <a:pt x="178295" y="174675"/>
                  </a:lnTo>
                  <a:lnTo>
                    <a:pt x="179057" y="167817"/>
                  </a:lnTo>
                  <a:lnTo>
                    <a:pt x="179565" y="163753"/>
                  </a:lnTo>
                  <a:lnTo>
                    <a:pt x="208775" y="146227"/>
                  </a:lnTo>
                  <a:lnTo>
                    <a:pt x="214744" y="146481"/>
                  </a:lnTo>
                  <a:lnTo>
                    <a:pt x="242176" y="149783"/>
                  </a:lnTo>
                  <a:lnTo>
                    <a:pt x="242176" y="131991"/>
                  </a:lnTo>
                  <a:lnTo>
                    <a:pt x="226047" y="129971"/>
                  </a:lnTo>
                  <a:lnTo>
                    <a:pt x="218490" y="129209"/>
                  </a:lnTo>
                  <a:lnTo>
                    <a:pt x="211277" y="128828"/>
                  </a:lnTo>
                  <a:lnTo>
                    <a:pt x="204393" y="128828"/>
                  </a:lnTo>
                  <a:lnTo>
                    <a:pt x="164706" y="141782"/>
                  </a:lnTo>
                  <a:lnTo>
                    <a:pt x="160731" y="147370"/>
                  </a:lnTo>
                  <a:lnTo>
                    <a:pt x="157213" y="152069"/>
                  </a:lnTo>
                  <a:lnTo>
                    <a:pt x="154927" y="158419"/>
                  </a:lnTo>
                  <a:lnTo>
                    <a:pt x="154038" y="165912"/>
                  </a:lnTo>
                  <a:lnTo>
                    <a:pt x="153149" y="172262"/>
                  </a:lnTo>
                  <a:lnTo>
                    <a:pt x="176390" y="206933"/>
                  </a:lnTo>
                  <a:lnTo>
                    <a:pt x="181851" y="209473"/>
                  </a:lnTo>
                  <a:lnTo>
                    <a:pt x="188074" y="211251"/>
                  </a:lnTo>
                  <a:lnTo>
                    <a:pt x="195059" y="212013"/>
                  </a:lnTo>
                  <a:lnTo>
                    <a:pt x="203060" y="213029"/>
                  </a:lnTo>
                  <a:lnTo>
                    <a:pt x="210807" y="212267"/>
                  </a:lnTo>
                  <a:lnTo>
                    <a:pt x="225920" y="207187"/>
                  </a:lnTo>
                  <a:lnTo>
                    <a:pt x="233032" y="203123"/>
                  </a:lnTo>
                  <a:lnTo>
                    <a:pt x="239636" y="197662"/>
                  </a:lnTo>
                  <a:lnTo>
                    <a:pt x="237985" y="210997"/>
                  </a:lnTo>
                  <a:lnTo>
                    <a:pt x="237756" y="212013"/>
                  </a:lnTo>
                  <a:lnTo>
                    <a:pt x="237756" y="212267"/>
                  </a:lnTo>
                  <a:lnTo>
                    <a:pt x="237985" y="213029"/>
                  </a:lnTo>
                  <a:lnTo>
                    <a:pt x="238620" y="213664"/>
                  </a:lnTo>
                  <a:lnTo>
                    <a:pt x="239255" y="214426"/>
                  </a:lnTo>
                  <a:lnTo>
                    <a:pt x="252590" y="217093"/>
                  </a:lnTo>
                  <a:lnTo>
                    <a:pt x="255384" y="216839"/>
                  </a:lnTo>
                  <a:lnTo>
                    <a:pt x="261315" y="194233"/>
                  </a:lnTo>
                  <a:lnTo>
                    <a:pt x="267233" y="146227"/>
                  </a:lnTo>
                  <a:lnTo>
                    <a:pt x="268947" y="132257"/>
                  </a:lnTo>
                  <a:lnTo>
                    <a:pt x="271005" y="115620"/>
                  </a:lnTo>
                  <a:lnTo>
                    <a:pt x="271005" y="108254"/>
                  </a:lnTo>
                  <a:close/>
                </a:path>
                <a:path w="596900" h="236855">
                  <a:moveTo>
                    <a:pt x="429882" y="134416"/>
                  </a:moveTo>
                  <a:lnTo>
                    <a:pt x="429120" y="127431"/>
                  </a:lnTo>
                  <a:lnTo>
                    <a:pt x="428231" y="120446"/>
                  </a:lnTo>
                  <a:lnTo>
                    <a:pt x="426326" y="114350"/>
                  </a:lnTo>
                  <a:lnTo>
                    <a:pt x="422363" y="107365"/>
                  </a:lnTo>
                  <a:lnTo>
                    <a:pt x="421792" y="106349"/>
                  </a:lnTo>
                  <a:lnTo>
                    <a:pt x="388226" y="87680"/>
                  </a:lnTo>
                  <a:lnTo>
                    <a:pt x="380606" y="86791"/>
                  </a:lnTo>
                  <a:lnTo>
                    <a:pt x="372859" y="87807"/>
                  </a:lnTo>
                  <a:lnTo>
                    <a:pt x="340220" y="106349"/>
                  </a:lnTo>
                  <a:lnTo>
                    <a:pt x="342480" y="88823"/>
                  </a:lnTo>
                  <a:lnTo>
                    <a:pt x="342506" y="87299"/>
                  </a:lnTo>
                  <a:lnTo>
                    <a:pt x="342125" y="86664"/>
                  </a:lnTo>
                  <a:lnTo>
                    <a:pt x="341871" y="86156"/>
                  </a:lnTo>
                  <a:lnTo>
                    <a:pt x="341363" y="85521"/>
                  </a:lnTo>
                  <a:lnTo>
                    <a:pt x="340601" y="85013"/>
                  </a:lnTo>
                  <a:lnTo>
                    <a:pt x="339966" y="84505"/>
                  </a:lnTo>
                  <a:lnTo>
                    <a:pt x="338823" y="83997"/>
                  </a:lnTo>
                  <a:lnTo>
                    <a:pt x="337426" y="83743"/>
                  </a:lnTo>
                  <a:lnTo>
                    <a:pt x="336029" y="83362"/>
                  </a:lnTo>
                  <a:lnTo>
                    <a:pt x="334251" y="83108"/>
                  </a:lnTo>
                  <a:lnTo>
                    <a:pt x="329806" y="82600"/>
                  </a:lnTo>
                  <a:lnTo>
                    <a:pt x="328028" y="82346"/>
                  </a:lnTo>
                  <a:lnTo>
                    <a:pt x="325234" y="82346"/>
                  </a:lnTo>
                  <a:lnTo>
                    <a:pt x="324091" y="82473"/>
                  </a:lnTo>
                  <a:lnTo>
                    <a:pt x="323075" y="82854"/>
                  </a:lnTo>
                  <a:lnTo>
                    <a:pt x="322186" y="83108"/>
                  </a:lnTo>
                  <a:lnTo>
                    <a:pt x="304025" y="218998"/>
                  </a:lnTo>
                  <a:lnTo>
                    <a:pt x="304025" y="220395"/>
                  </a:lnTo>
                  <a:lnTo>
                    <a:pt x="313169" y="224713"/>
                  </a:lnTo>
                  <a:lnTo>
                    <a:pt x="315582" y="225094"/>
                  </a:lnTo>
                  <a:lnTo>
                    <a:pt x="317995" y="225348"/>
                  </a:lnTo>
                  <a:lnTo>
                    <a:pt x="320027" y="225475"/>
                  </a:lnTo>
                  <a:lnTo>
                    <a:pt x="323202" y="225475"/>
                  </a:lnTo>
                  <a:lnTo>
                    <a:pt x="324472" y="225348"/>
                  </a:lnTo>
                  <a:lnTo>
                    <a:pt x="325361" y="225094"/>
                  </a:lnTo>
                  <a:lnTo>
                    <a:pt x="326377" y="224840"/>
                  </a:lnTo>
                  <a:lnTo>
                    <a:pt x="339839" y="129082"/>
                  </a:lnTo>
                  <a:lnTo>
                    <a:pt x="345541" y="123825"/>
                  </a:lnTo>
                  <a:lnTo>
                    <a:pt x="374383" y="107365"/>
                  </a:lnTo>
                  <a:lnTo>
                    <a:pt x="385305" y="108762"/>
                  </a:lnTo>
                  <a:lnTo>
                    <a:pt x="404863" y="138480"/>
                  </a:lnTo>
                  <a:lnTo>
                    <a:pt x="404609" y="144703"/>
                  </a:lnTo>
                  <a:lnTo>
                    <a:pt x="403720" y="152323"/>
                  </a:lnTo>
                  <a:lnTo>
                    <a:pt x="394068" y="230174"/>
                  </a:lnTo>
                  <a:lnTo>
                    <a:pt x="394068" y="231571"/>
                  </a:lnTo>
                  <a:lnTo>
                    <a:pt x="394449" y="232206"/>
                  </a:lnTo>
                  <a:lnTo>
                    <a:pt x="394703" y="232841"/>
                  </a:lnTo>
                  <a:lnTo>
                    <a:pt x="395338" y="233349"/>
                  </a:lnTo>
                  <a:lnTo>
                    <a:pt x="396227" y="233857"/>
                  </a:lnTo>
                  <a:lnTo>
                    <a:pt x="396989" y="234365"/>
                  </a:lnTo>
                  <a:lnTo>
                    <a:pt x="398259" y="234746"/>
                  </a:lnTo>
                  <a:lnTo>
                    <a:pt x="410070" y="236651"/>
                  </a:lnTo>
                  <a:lnTo>
                    <a:pt x="413372" y="236651"/>
                  </a:lnTo>
                  <a:lnTo>
                    <a:pt x="417563" y="235000"/>
                  </a:lnTo>
                  <a:lnTo>
                    <a:pt x="418071" y="234619"/>
                  </a:lnTo>
                  <a:lnTo>
                    <a:pt x="418325" y="233984"/>
                  </a:lnTo>
                  <a:lnTo>
                    <a:pt x="420192" y="218998"/>
                  </a:lnTo>
                  <a:lnTo>
                    <a:pt x="428485" y="152069"/>
                  </a:lnTo>
                  <a:lnTo>
                    <a:pt x="429628" y="142544"/>
                  </a:lnTo>
                  <a:lnTo>
                    <a:pt x="429882" y="134416"/>
                  </a:lnTo>
                  <a:close/>
                </a:path>
                <a:path w="596900" h="236855">
                  <a:moveTo>
                    <a:pt x="596760" y="179755"/>
                  </a:moveTo>
                  <a:lnTo>
                    <a:pt x="596379" y="176072"/>
                  </a:lnTo>
                  <a:lnTo>
                    <a:pt x="595236" y="173532"/>
                  </a:lnTo>
                  <a:lnTo>
                    <a:pt x="593331" y="172643"/>
                  </a:lnTo>
                  <a:lnTo>
                    <a:pt x="528942" y="164642"/>
                  </a:lnTo>
                  <a:lnTo>
                    <a:pt x="527545" y="165277"/>
                  </a:lnTo>
                  <a:lnTo>
                    <a:pt x="525386" y="167944"/>
                  </a:lnTo>
                  <a:lnTo>
                    <a:pt x="524624" y="170484"/>
                  </a:lnTo>
                  <a:lnTo>
                    <a:pt x="523735" y="177977"/>
                  </a:lnTo>
                  <a:lnTo>
                    <a:pt x="523862" y="180644"/>
                  </a:lnTo>
                  <a:lnTo>
                    <a:pt x="525259" y="183946"/>
                  </a:lnTo>
                  <a:lnTo>
                    <a:pt x="526529" y="184835"/>
                  </a:lnTo>
                  <a:lnTo>
                    <a:pt x="591680" y="192963"/>
                  </a:lnTo>
                  <a:lnTo>
                    <a:pt x="593077" y="192328"/>
                  </a:lnTo>
                  <a:lnTo>
                    <a:pt x="595109" y="189661"/>
                  </a:lnTo>
                  <a:lnTo>
                    <a:pt x="595998" y="186994"/>
                  </a:lnTo>
                  <a:lnTo>
                    <a:pt x="596379" y="183184"/>
                  </a:lnTo>
                  <a:lnTo>
                    <a:pt x="596760" y="179755"/>
                  </a:lnTo>
                  <a:close/>
                </a:path>
              </a:pathLst>
            </a:custGeom>
            <a:solidFill>
              <a:srgbClr val="56555A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8" name="object 28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37200" y="4439665"/>
            <a:ext cx="566674" cy="170688"/>
          </a:xfrm>
          <a:prstGeom prst="rect">
            <a:avLst/>
          </a:prstGeom>
        </p:spPr>
      </p:pic>
      <p:pic>
        <p:nvPicPr>
          <p:cNvPr id="29" name="object 29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84207" y="4436490"/>
            <a:ext cx="774065" cy="141859"/>
          </a:xfrm>
          <a:prstGeom prst="rect">
            <a:avLst/>
          </a:prstGeom>
        </p:spPr>
      </p:pic>
      <p:sp>
        <p:nvSpPr>
          <p:cNvPr id="30" name="object 30" descr=""/>
          <p:cNvSpPr txBox="1"/>
          <p:nvPr/>
        </p:nvSpPr>
        <p:spPr>
          <a:xfrm>
            <a:off x="6178677" y="4368800"/>
            <a:ext cx="55467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20490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(12</a:t>
            </a:r>
            <a:r>
              <a:rPr dirty="0" sz="1500" spc="-6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50V)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90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37200" y="4790059"/>
            <a:ext cx="637539" cy="132715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6212204" y="4713477"/>
            <a:ext cx="446468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56555A"/>
                </a:solidFill>
                <a:latin typeface="Calibri"/>
                <a:cs typeface="Calibri"/>
              </a:rPr>
              <a:t>Preto</a:t>
            </a:r>
            <a:r>
              <a:rPr dirty="0" sz="1500" spc="-40" b="1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68822" y="5122290"/>
            <a:ext cx="338074" cy="141859"/>
          </a:xfrm>
          <a:prstGeom prst="rect">
            <a:avLst/>
          </a:prstGeom>
        </p:spPr>
      </p:pic>
      <p:pic>
        <p:nvPicPr>
          <p:cNvPr id="34" name="object 34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772270" y="5122290"/>
            <a:ext cx="676401" cy="141859"/>
          </a:xfrm>
          <a:prstGeom prst="rect">
            <a:avLst/>
          </a:prstGeom>
        </p:spPr>
      </p:pic>
      <p:pic>
        <p:nvPicPr>
          <p:cNvPr id="35" name="object 35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537200" y="5475859"/>
            <a:ext cx="540385" cy="132676"/>
          </a:xfrm>
          <a:prstGeom prst="rect">
            <a:avLst/>
          </a:prstGeom>
        </p:spPr>
      </p:pic>
      <p:sp>
        <p:nvSpPr>
          <p:cNvPr id="36" name="object 36" descr=""/>
          <p:cNvSpPr txBox="1"/>
          <p:nvPr/>
        </p:nvSpPr>
        <p:spPr>
          <a:xfrm>
            <a:off x="5940933" y="4940503"/>
            <a:ext cx="2903855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6764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+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4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r>
              <a:rPr dirty="0" sz="1500" spc="-6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7" name="object 37" descr=""/>
          <p:cNvSpPr txBox="1"/>
          <p:nvPr/>
        </p:nvSpPr>
        <p:spPr>
          <a:xfrm>
            <a:off x="9364471" y="4940503"/>
            <a:ext cx="175768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8745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8" name="object 38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869680" y="5466969"/>
            <a:ext cx="464947" cy="141566"/>
          </a:xfrm>
          <a:prstGeom prst="rect">
            <a:avLst/>
          </a:prstGeom>
        </p:spPr>
      </p:pic>
      <p:sp>
        <p:nvSpPr>
          <p:cNvPr id="39" name="object 3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04504" y="578929"/>
            <a:ext cx="2929890" cy="3634740"/>
            <a:chOff x="8604504" y="578929"/>
            <a:chExt cx="2929890" cy="36347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4504" y="627887"/>
              <a:ext cx="2929890" cy="35852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582167"/>
              <a:ext cx="2919983" cy="357530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608949" y="580516"/>
              <a:ext cx="2923540" cy="3578860"/>
            </a:xfrm>
            <a:custGeom>
              <a:avLst/>
              <a:gdLst/>
              <a:ahLst/>
              <a:cxnLst/>
              <a:rect l="l" t="t" r="r" b="b"/>
              <a:pathLst>
                <a:path w="2923540" h="3578860">
                  <a:moveTo>
                    <a:pt x="0" y="3578479"/>
                  </a:moveTo>
                  <a:lnTo>
                    <a:pt x="2923158" y="3578479"/>
                  </a:lnTo>
                  <a:lnTo>
                    <a:pt x="2923158" y="0"/>
                  </a:lnTo>
                  <a:lnTo>
                    <a:pt x="0" y="0"/>
                  </a:lnTo>
                  <a:lnTo>
                    <a:pt x="0" y="35784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1678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394330" y="649731"/>
            <a:ext cx="2887980" cy="59143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64135" marR="26035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3510/3520/3522</a:t>
            </a:r>
            <a:endParaRPr sz="2400">
              <a:latin typeface="Calibri"/>
              <a:cs typeface="Calibri"/>
            </a:endParaRPr>
          </a:p>
          <a:p>
            <a:pPr marL="12700" indent="457200">
              <a:lnSpc>
                <a:spcPct val="100000"/>
              </a:lnSpc>
              <a:spcBef>
                <a:spcPts val="79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5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150000"/>
              </a:lnSpc>
              <a:spcBef>
                <a:spcPts val="15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realizada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display</a:t>
            </a:r>
            <a:r>
              <a:rPr dirty="0" sz="15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ou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tomada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diagnóstico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localizada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na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coluna</a:t>
            </a:r>
            <a:r>
              <a:rPr dirty="0" sz="15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direita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frontal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r>
              <a:rPr dirty="0" sz="15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Os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fios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são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 Amarelo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+</a:t>
            </a:r>
            <a:r>
              <a:rPr dirty="0" sz="15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 D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Verde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95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Obs: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Caso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venha</a:t>
            </a:r>
            <a:endParaRPr sz="1500">
              <a:latin typeface="Calibri"/>
              <a:cs typeface="Calibri"/>
            </a:endParaRPr>
          </a:p>
          <a:p>
            <a:pPr marL="12700" marR="22225">
              <a:lnSpc>
                <a:spcPct val="150100"/>
              </a:lnSpc>
              <a:spcBef>
                <a:spcPts val="10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conector</a:t>
            </a:r>
            <a:r>
              <a:rPr dirty="0" sz="1500" spc="-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dirty="0" sz="15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chicote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principal,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será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necessário</a:t>
            </a:r>
            <a:r>
              <a:rPr dirty="0" sz="1500" spc="-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corte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dos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mesmos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(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croc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odi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le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chic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ote)</a:t>
            </a:r>
            <a:r>
              <a:rPr dirty="0" sz="1500" spc="2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ligação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deverá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feita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por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emenda</a:t>
            </a:r>
            <a:r>
              <a:rPr dirty="0" sz="15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SEM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USO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SOLDA.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0"/>
              </a:spcBef>
            </a:pP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Segue</a:t>
            </a:r>
            <a:r>
              <a:rPr dirty="0" sz="1500" spc="-7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ao lado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como deve</a:t>
            </a:r>
            <a:r>
              <a:rPr dirty="0" sz="1500" spc="-6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ser</a:t>
            </a:r>
            <a:r>
              <a:rPr dirty="0" sz="1500" spc="-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ligação</a:t>
            </a:r>
            <a:r>
              <a:rPr dirty="0" sz="1500" spc="-5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dirty="0" sz="1500" spc="-5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fios.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1" name="object 21" descr="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5537200" y="4439665"/>
            <a:ext cx="566674" cy="170688"/>
          </a:xfrm>
          <a:prstGeom prst="rect">
            <a:avLst/>
          </a:prstGeom>
        </p:spPr>
      </p:pic>
      <p:pic>
        <p:nvPicPr>
          <p:cNvPr id="22" name="object 22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284207" y="4436490"/>
            <a:ext cx="774065" cy="141859"/>
          </a:xfrm>
          <a:prstGeom prst="rect">
            <a:avLst/>
          </a:prstGeom>
        </p:spPr>
      </p:pic>
      <p:sp>
        <p:nvSpPr>
          <p:cNvPr id="23" name="object 23" descr=""/>
          <p:cNvSpPr txBox="1"/>
          <p:nvPr/>
        </p:nvSpPr>
        <p:spPr>
          <a:xfrm>
            <a:off x="6178677" y="4368800"/>
            <a:ext cx="55467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20490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(12</a:t>
            </a:r>
            <a:r>
              <a:rPr dirty="0" sz="1500" spc="-6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50V)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90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4" name="object 24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5537200" y="4790059"/>
            <a:ext cx="637539" cy="132715"/>
          </a:xfrm>
          <a:prstGeom prst="rect">
            <a:avLst/>
          </a:prstGeom>
        </p:spPr>
      </p:pic>
      <p:sp>
        <p:nvSpPr>
          <p:cNvPr id="25" name="object 25" descr=""/>
          <p:cNvSpPr txBox="1"/>
          <p:nvPr/>
        </p:nvSpPr>
        <p:spPr>
          <a:xfrm>
            <a:off x="6212204" y="4713477"/>
            <a:ext cx="446468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56555A"/>
                </a:solidFill>
                <a:latin typeface="Calibri"/>
                <a:cs typeface="Calibri"/>
              </a:rPr>
              <a:t>Preto</a:t>
            </a:r>
            <a:r>
              <a:rPr dirty="0" sz="1500" spc="-40" b="1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26" name="object 26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68822" y="5122290"/>
            <a:ext cx="338074" cy="141859"/>
          </a:xfrm>
          <a:prstGeom prst="rect">
            <a:avLst/>
          </a:prstGeom>
        </p:spPr>
      </p:pic>
      <p:pic>
        <p:nvPicPr>
          <p:cNvPr id="27" name="object 27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8772270" y="5122290"/>
            <a:ext cx="676401" cy="141859"/>
          </a:xfrm>
          <a:prstGeom prst="rect">
            <a:avLst/>
          </a:prstGeom>
        </p:spPr>
      </p:pic>
      <p:pic>
        <p:nvPicPr>
          <p:cNvPr id="28" name="object 28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5537200" y="5475859"/>
            <a:ext cx="540385" cy="132676"/>
          </a:xfrm>
          <a:prstGeom prst="rect">
            <a:avLst/>
          </a:prstGeom>
        </p:spPr>
      </p:pic>
      <p:sp>
        <p:nvSpPr>
          <p:cNvPr id="29" name="object 29" descr=""/>
          <p:cNvSpPr txBox="1"/>
          <p:nvPr/>
        </p:nvSpPr>
        <p:spPr>
          <a:xfrm>
            <a:off x="5940933" y="4940503"/>
            <a:ext cx="2903855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6764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+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4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r>
              <a:rPr dirty="0" sz="1500" spc="-6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9364471" y="4940503"/>
            <a:ext cx="175768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8745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1" name="object 31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8869680" y="5466969"/>
            <a:ext cx="464947" cy="141566"/>
          </a:xfrm>
          <a:prstGeom prst="rect">
            <a:avLst/>
          </a:prstGeom>
        </p:spPr>
      </p:pic>
      <p:grpSp>
        <p:nvGrpSpPr>
          <p:cNvPr id="32" name="object 32" descr=""/>
          <p:cNvGrpSpPr/>
          <p:nvPr/>
        </p:nvGrpSpPr>
        <p:grpSpPr>
          <a:xfrm>
            <a:off x="5693664" y="578929"/>
            <a:ext cx="2929890" cy="3634740"/>
            <a:chOff x="5693664" y="578929"/>
            <a:chExt cx="2929890" cy="3634740"/>
          </a:xfrm>
        </p:grpSpPr>
        <p:pic>
          <p:nvPicPr>
            <p:cNvPr id="33" name="object 3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27887"/>
              <a:ext cx="2929890" cy="3585210"/>
            </a:xfrm>
            <a:prstGeom prst="rect">
              <a:avLst/>
            </a:prstGeom>
          </p:spPr>
        </p:pic>
        <p:pic>
          <p:nvPicPr>
            <p:cNvPr id="34" name="object 34" descr="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99760" y="582167"/>
              <a:ext cx="2919984" cy="3575304"/>
            </a:xfrm>
            <a:prstGeom prst="rect">
              <a:avLst/>
            </a:prstGeom>
          </p:spPr>
        </p:pic>
        <p:sp>
          <p:nvSpPr>
            <p:cNvPr id="35" name="object 35" descr=""/>
            <p:cNvSpPr/>
            <p:nvPr/>
          </p:nvSpPr>
          <p:spPr>
            <a:xfrm>
              <a:off x="5698109" y="580516"/>
              <a:ext cx="2923540" cy="3578860"/>
            </a:xfrm>
            <a:custGeom>
              <a:avLst/>
              <a:gdLst/>
              <a:ahLst/>
              <a:cxnLst/>
              <a:rect l="l" t="t" r="r" b="b"/>
              <a:pathLst>
                <a:path w="2923540" h="3578860">
                  <a:moveTo>
                    <a:pt x="0" y="3578479"/>
                  </a:moveTo>
                  <a:lnTo>
                    <a:pt x="2923159" y="3578479"/>
                  </a:lnTo>
                  <a:lnTo>
                    <a:pt x="2923159" y="0"/>
                  </a:lnTo>
                  <a:lnTo>
                    <a:pt x="0" y="0"/>
                  </a:lnTo>
                  <a:lnTo>
                    <a:pt x="0" y="35784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6214872" y="2264663"/>
              <a:ext cx="628015" cy="405765"/>
            </a:xfrm>
            <a:custGeom>
              <a:avLst/>
              <a:gdLst/>
              <a:ahLst/>
              <a:cxnLst/>
              <a:rect l="l" t="t" r="r" b="b"/>
              <a:pathLst>
                <a:path w="628015" h="405764">
                  <a:moveTo>
                    <a:pt x="425196" y="0"/>
                  </a:moveTo>
                  <a:lnTo>
                    <a:pt x="425196" y="101346"/>
                  </a:lnTo>
                  <a:lnTo>
                    <a:pt x="0" y="101346"/>
                  </a:lnTo>
                  <a:lnTo>
                    <a:pt x="0" y="304038"/>
                  </a:lnTo>
                  <a:lnTo>
                    <a:pt x="425196" y="304038"/>
                  </a:lnTo>
                  <a:lnTo>
                    <a:pt x="425196" y="405384"/>
                  </a:lnTo>
                  <a:lnTo>
                    <a:pt x="627887" y="202691"/>
                  </a:lnTo>
                  <a:lnTo>
                    <a:pt x="425196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 descr=""/>
            <p:cNvSpPr/>
            <p:nvPr/>
          </p:nvSpPr>
          <p:spPr>
            <a:xfrm>
              <a:off x="6214872" y="2264663"/>
              <a:ext cx="628015" cy="405765"/>
            </a:xfrm>
            <a:custGeom>
              <a:avLst/>
              <a:gdLst/>
              <a:ahLst/>
              <a:cxnLst/>
              <a:rect l="l" t="t" r="r" b="b"/>
              <a:pathLst>
                <a:path w="628015" h="405764">
                  <a:moveTo>
                    <a:pt x="627887" y="202691"/>
                  </a:moveTo>
                  <a:lnTo>
                    <a:pt x="425196" y="405384"/>
                  </a:lnTo>
                  <a:lnTo>
                    <a:pt x="425196" y="304038"/>
                  </a:lnTo>
                  <a:lnTo>
                    <a:pt x="0" y="304038"/>
                  </a:lnTo>
                  <a:lnTo>
                    <a:pt x="0" y="101346"/>
                  </a:lnTo>
                  <a:lnTo>
                    <a:pt x="425196" y="101346"/>
                  </a:lnTo>
                  <a:lnTo>
                    <a:pt x="425196" y="0"/>
                  </a:lnTo>
                  <a:lnTo>
                    <a:pt x="627887" y="202691"/>
                  </a:lnTo>
                  <a:close/>
                </a:path>
              </a:pathLst>
            </a:custGeom>
            <a:ln w="25399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 descr=""/>
          <p:cNvGrpSpPr/>
          <p:nvPr/>
        </p:nvGrpSpPr>
        <p:grpSpPr>
          <a:xfrm>
            <a:off x="9256268" y="1953260"/>
            <a:ext cx="653415" cy="427990"/>
            <a:chOff x="9256268" y="1953260"/>
            <a:chExt cx="653415" cy="427990"/>
          </a:xfrm>
        </p:grpSpPr>
        <p:sp>
          <p:nvSpPr>
            <p:cNvPr id="39" name="object 39" descr=""/>
            <p:cNvSpPr/>
            <p:nvPr/>
          </p:nvSpPr>
          <p:spPr>
            <a:xfrm>
              <a:off x="9268968" y="1965960"/>
              <a:ext cx="628015" cy="402590"/>
            </a:xfrm>
            <a:custGeom>
              <a:avLst/>
              <a:gdLst/>
              <a:ahLst/>
              <a:cxnLst/>
              <a:rect l="l" t="t" r="r" b="b"/>
              <a:pathLst>
                <a:path w="628015" h="402589">
                  <a:moveTo>
                    <a:pt x="426720" y="0"/>
                  </a:moveTo>
                  <a:lnTo>
                    <a:pt x="426720" y="100584"/>
                  </a:lnTo>
                  <a:lnTo>
                    <a:pt x="0" y="100584"/>
                  </a:lnTo>
                  <a:lnTo>
                    <a:pt x="0" y="301751"/>
                  </a:lnTo>
                  <a:lnTo>
                    <a:pt x="426720" y="301751"/>
                  </a:lnTo>
                  <a:lnTo>
                    <a:pt x="426720" y="402336"/>
                  </a:lnTo>
                  <a:lnTo>
                    <a:pt x="627887" y="201167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 descr=""/>
            <p:cNvSpPr/>
            <p:nvPr/>
          </p:nvSpPr>
          <p:spPr>
            <a:xfrm>
              <a:off x="9268968" y="1965960"/>
              <a:ext cx="628015" cy="402590"/>
            </a:xfrm>
            <a:custGeom>
              <a:avLst/>
              <a:gdLst/>
              <a:ahLst/>
              <a:cxnLst/>
              <a:rect l="l" t="t" r="r" b="b"/>
              <a:pathLst>
                <a:path w="628015" h="402589">
                  <a:moveTo>
                    <a:pt x="627887" y="201167"/>
                  </a:moveTo>
                  <a:lnTo>
                    <a:pt x="426720" y="402336"/>
                  </a:lnTo>
                  <a:lnTo>
                    <a:pt x="426720" y="301751"/>
                  </a:lnTo>
                  <a:lnTo>
                    <a:pt x="0" y="301751"/>
                  </a:lnTo>
                  <a:lnTo>
                    <a:pt x="0" y="100584"/>
                  </a:lnTo>
                  <a:lnTo>
                    <a:pt x="426720" y="100584"/>
                  </a:lnTo>
                  <a:lnTo>
                    <a:pt x="426720" y="0"/>
                  </a:lnTo>
                  <a:lnTo>
                    <a:pt x="627887" y="201167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 descr=""/>
          <p:cNvSpPr txBox="1"/>
          <p:nvPr/>
        </p:nvSpPr>
        <p:spPr>
          <a:xfrm>
            <a:off x="11927205" y="6390843"/>
            <a:ext cx="25717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14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8604504" y="578929"/>
            <a:ext cx="2929890" cy="3634740"/>
            <a:chOff x="8604504" y="578929"/>
            <a:chExt cx="2929890" cy="363474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04504" y="627887"/>
              <a:ext cx="2929890" cy="358521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0600" y="582167"/>
              <a:ext cx="2919983" cy="357530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8608949" y="580516"/>
              <a:ext cx="2923540" cy="3578860"/>
            </a:xfrm>
            <a:custGeom>
              <a:avLst/>
              <a:gdLst/>
              <a:ahLst/>
              <a:cxnLst/>
              <a:rect l="l" t="t" r="r" b="b"/>
              <a:pathLst>
                <a:path w="2923540" h="3578860">
                  <a:moveTo>
                    <a:pt x="0" y="3578479"/>
                  </a:moveTo>
                  <a:lnTo>
                    <a:pt x="2923158" y="3578479"/>
                  </a:lnTo>
                  <a:lnTo>
                    <a:pt x="2923158" y="0"/>
                  </a:lnTo>
                  <a:lnTo>
                    <a:pt x="0" y="0"/>
                  </a:lnTo>
                  <a:lnTo>
                    <a:pt x="0" y="35784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588895" cy="70802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2685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0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/>
              <a:t>Can</a:t>
            </a:r>
            <a:r>
              <a:rPr dirty="0" spc="-50"/>
              <a:t> </a:t>
            </a:r>
            <a:r>
              <a:rPr dirty="0" spc="-25"/>
              <a:t>Bus</a:t>
            </a:r>
          </a:p>
          <a:p>
            <a:pPr marL="21590">
              <a:lnSpc>
                <a:spcPts val="2685"/>
              </a:lnSpc>
            </a:pPr>
            <a:r>
              <a:rPr dirty="0"/>
              <a:t>Modelo:</a:t>
            </a:r>
            <a:r>
              <a:rPr dirty="0" spc="-65"/>
              <a:t> </a:t>
            </a:r>
            <a:r>
              <a:rPr dirty="0"/>
              <a:t>John</a:t>
            </a:r>
            <a:r>
              <a:rPr dirty="0" spc="-45"/>
              <a:t> </a:t>
            </a:r>
            <a:r>
              <a:rPr dirty="0" spc="-20"/>
              <a:t>Deere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448305" y="1040512"/>
            <a:ext cx="3013075" cy="5066665"/>
          </a:xfrm>
          <a:prstGeom prst="rect">
            <a:avLst/>
          </a:prstGeom>
        </p:spPr>
        <p:txBody>
          <a:bodyPr wrap="square" lIns="0" tIns="213360" rIns="0" bIns="0" rtlCol="0" vert="horz">
            <a:spAutoFit/>
          </a:bodyPr>
          <a:lstStyle/>
          <a:p>
            <a:pPr marL="175895">
              <a:lnSpc>
                <a:spcPct val="100000"/>
              </a:lnSpc>
              <a:spcBef>
                <a:spcPts val="168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CH570</a:t>
            </a:r>
            <a:r>
              <a:rPr dirty="0" sz="2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/</a:t>
            </a:r>
            <a:r>
              <a:rPr dirty="0" sz="2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CH670</a:t>
            </a:r>
            <a:endParaRPr sz="2400">
              <a:latin typeface="Calibri"/>
              <a:cs typeface="Calibri"/>
            </a:endParaRPr>
          </a:p>
          <a:p>
            <a:pPr marL="12700" marR="5080" indent="457200">
              <a:lnSpc>
                <a:spcPct val="150200"/>
              </a:lnSpc>
              <a:spcBef>
                <a:spcPts val="110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5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crocodile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500" spc="-8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realizada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tomada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diagnóstico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localizada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porta-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copo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tampa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banco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operador.</a:t>
            </a:r>
            <a:r>
              <a:rPr dirty="0" sz="15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Os fios</a:t>
            </a:r>
            <a:r>
              <a:rPr dirty="0" sz="15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são</a:t>
            </a:r>
            <a:r>
              <a:rPr dirty="0" sz="15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C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Amarelo</a:t>
            </a:r>
            <a:r>
              <a:rPr dirty="0" sz="15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+</a:t>
            </a:r>
            <a:r>
              <a:rPr dirty="0" sz="15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D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Verde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5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500" spc="-50" b="1">
                <a:solidFill>
                  <a:srgbClr val="919094"/>
                </a:solidFill>
                <a:latin typeface="Calibri"/>
                <a:cs typeface="Calibri"/>
              </a:rPr>
              <a:t>: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885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Obs: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Caso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venha</a:t>
            </a:r>
            <a:endParaRPr sz="1500">
              <a:latin typeface="Calibri"/>
              <a:cs typeface="Calibri"/>
            </a:endParaRPr>
          </a:p>
          <a:p>
            <a:pPr marL="12700" marR="54610">
              <a:lnSpc>
                <a:spcPct val="149900"/>
              </a:lnSpc>
              <a:spcBef>
                <a:spcPts val="15"/>
              </a:spcBef>
            </a:pP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com o</a:t>
            </a:r>
            <a:r>
              <a:rPr dirty="0" sz="1500" spc="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conector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diferente</a:t>
            </a:r>
            <a:r>
              <a:rPr dirty="0" sz="15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chicote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principal,</a:t>
            </a:r>
            <a:r>
              <a:rPr dirty="0" sz="1500" spc="-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será</a:t>
            </a:r>
            <a:r>
              <a:rPr dirty="0" sz="15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necessário</a:t>
            </a:r>
            <a:r>
              <a:rPr dirty="0" sz="1500" spc="-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corte</a:t>
            </a:r>
            <a:r>
              <a:rPr dirty="0" sz="1500" spc="-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dos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mesmos</a:t>
            </a:r>
            <a:r>
              <a:rPr dirty="0" sz="1500" spc="-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(croc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odil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e</a:t>
            </a:r>
            <a:r>
              <a:rPr dirty="0" sz="1500" spc="5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c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hi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cote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)</a:t>
            </a:r>
            <a:r>
              <a:rPr dirty="0" sz="1500" spc="2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 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a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ligação</a:t>
            </a:r>
            <a:r>
              <a:rPr dirty="0" sz="15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deverá</a:t>
            </a:r>
            <a:r>
              <a:rPr dirty="0" sz="1500" spc="-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feita</a:t>
            </a:r>
            <a:r>
              <a:rPr dirty="0" sz="1500" spc="-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por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FF0000"/>
                </a:solidFill>
                <a:latin typeface="Calibri"/>
                <a:cs typeface="Calibri"/>
              </a:rPr>
              <a:t>emenda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SEM</a:t>
            </a:r>
            <a:r>
              <a:rPr dirty="0" sz="15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5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USO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5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FF0000"/>
                </a:solidFill>
                <a:latin typeface="Calibri"/>
                <a:cs typeface="Calibri"/>
              </a:rPr>
              <a:t>SOLDA.</a:t>
            </a:r>
            <a:r>
              <a:rPr dirty="0" sz="1500" spc="-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Segue</a:t>
            </a:r>
            <a:r>
              <a:rPr dirty="0" sz="1500" spc="-6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ao 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lado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como</a:t>
            </a:r>
            <a:r>
              <a:rPr dirty="0" sz="1500" spc="-1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deve</a:t>
            </a:r>
            <a:r>
              <a:rPr dirty="0" sz="1500" spc="-7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ser</a:t>
            </a:r>
            <a:r>
              <a:rPr dirty="0" sz="1500" spc="-1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a</a:t>
            </a:r>
            <a:r>
              <a:rPr dirty="0" sz="1500" spc="-20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ligação</a:t>
            </a:r>
            <a:r>
              <a:rPr dirty="0" sz="1500" spc="-3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7E7E7E"/>
                </a:solidFill>
                <a:latin typeface="Calibri"/>
                <a:cs typeface="Calibri"/>
              </a:rPr>
              <a:t>dos</a:t>
            </a:r>
            <a:r>
              <a:rPr dirty="0" sz="1500" spc="-45" b="1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7E7E7E"/>
                </a:solidFill>
                <a:latin typeface="Calibri"/>
                <a:cs typeface="Calibri"/>
              </a:rPr>
              <a:t>fios.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693664" y="578929"/>
            <a:ext cx="2929890" cy="3634740"/>
            <a:chOff x="5693664" y="578929"/>
            <a:chExt cx="2929890" cy="3634740"/>
          </a:xfrm>
        </p:grpSpPr>
        <p:pic>
          <p:nvPicPr>
            <p:cNvPr id="22" name="object 22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27887"/>
              <a:ext cx="2929890" cy="35852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99760" y="582167"/>
              <a:ext cx="2919984" cy="357530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698109" y="580516"/>
              <a:ext cx="2923540" cy="3578860"/>
            </a:xfrm>
            <a:custGeom>
              <a:avLst/>
              <a:gdLst/>
              <a:ahLst/>
              <a:cxnLst/>
              <a:rect l="l" t="t" r="r" b="b"/>
              <a:pathLst>
                <a:path w="2923540" h="3578860">
                  <a:moveTo>
                    <a:pt x="0" y="3578479"/>
                  </a:moveTo>
                  <a:lnTo>
                    <a:pt x="2923159" y="3578479"/>
                  </a:lnTo>
                  <a:lnTo>
                    <a:pt x="2923159" y="0"/>
                  </a:lnTo>
                  <a:lnTo>
                    <a:pt x="0" y="0"/>
                  </a:lnTo>
                  <a:lnTo>
                    <a:pt x="0" y="35784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6214872" y="1627631"/>
              <a:ext cx="628015" cy="402590"/>
            </a:xfrm>
            <a:custGeom>
              <a:avLst/>
              <a:gdLst/>
              <a:ahLst/>
              <a:cxnLst/>
              <a:rect l="l" t="t" r="r" b="b"/>
              <a:pathLst>
                <a:path w="628015" h="402589">
                  <a:moveTo>
                    <a:pt x="426720" y="0"/>
                  </a:moveTo>
                  <a:lnTo>
                    <a:pt x="426720" y="100583"/>
                  </a:lnTo>
                  <a:lnTo>
                    <a:pt x="0" y="100583"/>
                  </a:lnTo>
                  <a:lnTo>
                    <a:pt x="0" y="301751"/>
                  </a:lnTo>
                  <a:lnTo>
                    <a:pt x="426720" y="301751"/>
                  </a:lnTo>
                  <a:lnTo>
                    <a:pt x="426720" y="402335"/>
                  </a:lnTo>
                  <a:lnTo>
                    <a:pt x="627887" y="201167"/>
                  </a:lnTo>
                  <a:lnTo>
                    <a:pt x="426720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6214872" y="1627631"/>
              <a:ext cx="628015" cy="402590"/>
            </a:xfrm>
            <a:custGeom>
              <a:avLst/>
              <a:gdLst/>
              <a:ahLst/>
              <a:cxnLst/>
              <a:rect l="l" t="t" r="r" b="b"/>
              <a:pathLst>
                <a:path w="628015" h="402589">
                  <a:moveTo>
                    <a:pt x="627887" y="201167"/>
                  </a:moveTo>
                  <a:lnTo>
                    <a:pt x="426720" y="402335"/>
                  </a:lnTo>
                  <a:lnTo>
                    <a:pt x="426720" y="301751"/>
                  </a:lnTo>
                  <a:lnTo>
                    <a:pt x="0" y="301751"/>
                  </a:lnTo>
                  <a:lnTo>
                    <a:pt x="0" y="100583"/>
                  </a:lnTo>
                  <a:lnTo>
                    <a:pt x="426720" y="100583"/>
                  </a:lnTo>
                  <a:lnTo>
                    <a:pt x="426720" y="0"/>
                  </a:lnTo>
                  <a:lnTo>
                    <a:pt x="627887" y="201167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 descr=""/>
          <p:cNvGrpSpPr/>
          <p:nvPr/>
        </p:nvGrpSpPr>
        <p:grpSpPr>
          <a:xfrm>
            <a:off x="10450830" y="2387092"/>
            <a:ext cx="657860" cy="427355"/>
            <a:chOff x="10450830" y="2387092"/>
            <a:chExt cx="657860" cy="427355"/>
          </a:xfrm>
        </p:grpSpPr>
        <p:sp>
          <p:nvSpPr>
            <p:cNvPr id="28" name="object 28" descr=""/>
            <p:cNvSpPr/>
            <p:nvPr/>
          </p:nvSpPr>
          <p:spPr>
            <a:xfrm>
              <a:off x="10463530" y="2399792"/>
              <a:ext cx="632460" cy="401955"/>
            </a:xfrm>
            <a:custGeom>
              <a:avLst/>
              <a:gdLst/>
              <a:ahLst/>
              <a:cxnLst/>
              <a:rect l="l" t="t" r="r" b="b"/>
              <a:pathLst>
                <a:path w="632459" h="401955">
                  <a:moveTo>
                    <a:pt x="186563" y="0"/>
                  </a:moveTo>
                  <a:lnTo>
                    <a:pt x="0" y="215137"/>
                  </a:lnTo>
                  <a:lnTo>
                    <a:pt x="215138" y="401700"/>
                  </a:lnTo>
                  <a:lnTo>
                    <a:pt x="208025" y="301244"/>
                  </a:lnTo>
                  <a:lnTo>
                    <a:pt x="632460" y="271145"/>
                  </a:lnTo>
                  <a:lnTo>
                    <a:pt x="618236" y="70231"/>
                  </a:lnTo>
                  <a:lnTo>
                    <a:pt x="193801" y="100330"/>
                  </a:lnTo>
                  <a:lnTo>
                    <a:pt x="186563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10463530" y="2399792"/>
              <a:ext cx="632460" cy="401955"/>
            </a:xfrm>
            <a:custGeom>
              <a:avLst/>
              <a:gdLst/>
              <a:ahLst/>
              <a:cxnLst/>
              <a:rect l="l" t="t" r="r" b="b"/>
              <a:pathLst>
                <a:path w="632459" h="401955">
                  <a:moveTo>
                    <a:pt x="0" y="215137"/>
                  </a:moveTo>
                  <a:lnTo>
                    <a:pt x="186563" y="0"/>
                  </a:lnTo>
                  <a:lnTo>
                    <a:pt x="193801" y="100330"/>
                  </a:lnTo>
                  <a:lnTo>
                    <a:pt x="618236" y="70231"/>
                  </a:lnTo>
                  <a:lnTo>
                    <a:pt x="632460" y="271145"/>
                  </a:lnTo>
                  <a:lnTo>
                    <a:pt x="208025" y="301244"/>
                  </a:lnTo>
                  <a:lnTo>
                    <a:pt x="215138" y="401700"/>
                  </a:lnTo>
                  <a:lnTo>
                    <a:pt x="0" y="215137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0" name="object 30" descr="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5537200" y="4439665"/>
            <a:ext cx="566674" cy="170688"/>
          </a:xfrm>
          <a:prstGeom prst="rect">
            <a:avLst/>
          </a:prstGeom>
        </p:spPr>
      </p:pic>
      <p:pic>
        <p:nvPicPr>
          <p:cNvPr id="31" name="object 31" descr="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284207" y="4436490"/>
            <a:ext cx="774065" cy="141859"/>
          </a:xfrm>
          <a:prstGeom prst="rect">
            <a:avLst/>
          </a:prstGeom>
        </p:spPr>
      </p:pic>
      <p:sp>
        <p:nvSpPr>
          <p:cNvPr id="32" name="object 32" descr=""/>
          <p:cNvSpPr txBox="1"/>
          <p:nvPr/>
        </p:nvSpPr>
        <p:spPr>
          <a:xfrm>
            <a:off x="6178677" y="4368800"/>
            <a:ext cx="554672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3920490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(12</a:t>
            </a:r>
            <a:r>
              <a:rPr dirty="0" sz="1500" spc="-6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50V)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90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3" name="object 33" descr="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537200" y="4790059"/>
            <a:ext cx="637539" cy="132715"/>
          </a:xfrm>
          <a:prstGeom prst="rect">
            <a:avLst/>
          </a:prstGeom>
        </p:spPr>
      </p:pic>
      <p:sp>
        <p:nvSpPr>
          <p:cNvPr id="34" name="object 34" descr=""/>
          <p:cNvSpPr txBox="1"/>
          <p:nvPr/>
        </p:nvSpPr>
        <p:spPr>
          <a:xfrm>
            <a:off x="6212204" y="4713477"/>
            <a:ext cx="446468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56555A"/>
                </a:solidFill>
                <a:latin typeface="Calibri"/>
                <a:cs typeface="Calibri"/>
              </a:rPr>
              <a:t>Preto</a:t>
            </a:r>
            <a:r>
              <a:rPr dirty="0" sz="1500" spc="-40" b="1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35" name="object 35" descr="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5568822" y="5122290"/>
            <a:ext cx="338074" cy="141859"/>
          </a:xfrm>
          <a:prstGeom prst="rect">
            <a:avLst/>
          </a:prstGeom>
        </p:spPr>
      </p:pic>
      <p:pic>
        <p:nvPicPr>
          <p:cNvPr id="36" name="object 36" descr="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8772270" y="5122290"/>
            <a:ext cx="676401" cy="141859"/>
          </a:xfrm>
          <a:prstGeom prst="rect">
            <a:avLst/>
          </a:prstGeom>
        </p:spPr>
      </p:pic>
      <p:pic>
        <p:nvPicPr>
          <p:cNvPr id="37" name="object 37" descr="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5537200" y="5475859"/>
            <a:ext cx="540385" cy="132676"/>
          </a:xfrm>
          <a:prstGeom prst="rect">
            <a:avLst/>
          </a:prstGeom>
        </p:spPr>
      </p:pic>
      <p:sp>
        <p:nvSpPr>
          <p:cNvPr id="38" name="object 38" descr=""/>
          <p:cNvSpPr txBox="1"/>
          <p:nvPr/>
        </p:nvSpPr>
        <p:spPr>
          <a:xfrm>
            <a:off x="5940933" y="4940503"/>
            <a:ext cx="2903855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79705" marR="5080" indent="-167640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+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4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Crocodile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2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r>
              <a:rPr dirty="0" sz="1500" spc="-6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>
                <a:solidFill>
                  <a:srgbClr val="807E85"/>
                </a:solidFill>
                <a:latin typeface="Wingdings"/>
                <a:cs typeface="Wingdings"/>
              </a:rPr>
              <a:t></a:t>
            </a:r>
            <a:r>
              <a:rPr dirty="0" sz="1500" spc="-75">
                <a:solidFill>
                  <a:srgbClr val="807E85"/>
                </a:solidFill>
                <a:latin typeface="Times New Roman"/>
                <a:cs typeface="Times New Roman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Ligar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9" name="object 39" descr=""/>
          <p:cNvSpPr txBox="1"/>
          <p:nvPr/>
        </p:nvSpPr>
        <p:spPr>
          <a:xfrm>
            <a:off x="9364471" y="4940503"/>
            <a:ext cx="175768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118745">
              <a:lnSpc>
                <a:spcPct val="150800"/>
              </a:lnSpc>
              <a:spcBef>
                <a:spcPts val="9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conector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Bus</a:t>
            </a:r>
            <a:endParaRPr sz="1500">
              <a:latin typeface="Calibri"/>
              <a:cs typeface="Calibri"/>
            </a:endParaRPr>
          </a:p>
        </p:txBody>
      </p:sp>
      <p:pic>
        <p:nvPicPr>
          <p:cNvPr id="40" name="object 40" descr="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8869680" y="5466969"/>
            <a:ext cx="464947" cy="141566"/>
          </a:xfrm>
          <a:prstGeom prst="rect">
            <a:avLst/>
          </a:prstGeom>
        </p:spPr>
      </p:pic>
      <p:sp>
        <p:nvSpPr>
          <p:cNvPr id="41" name="object 4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28033"/>
            <a:ext cx="12178665" cy="2530475"/>
            <a:chOff x="0" y="4328033"/>
            <a:chExt cx="12178665" cy="25304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3" y="4392168"/>
              <a:ext cx="3582162" cy="21221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1279" y="4346448"/>
              <a:ext cx="3572255" cy="211226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619755" y="4344860"/>
              <a:ext cx="3575685" cy="2115820"/>
            </a:xfrm>
            <a:custGeom>
              <a:avLst/>
              <a:gdLst/>
              <a:ahLst/>
              <a:cxnLst/>
              <a:rect l="l" t="t" r="r" b="b"/>
              <a:pathLst>
                <a:path w="3575685" h="2115820">
                  <a:moveTo>
                    <a:pt x="0" y="2115439"/>
                  </a:moveTo>
                  <a:lnTo>
                    <a:pt x="3575430" y="2115439"/>
                  </a:lnTo>
                  <a:lnTo>
                    <a:pt x="3575430" y="0"/>
                  </a:lnTo>
                  <a:lnTo>
                    <a:pt x="0" y="0"/>
                  </a:lnTo>
                  <a:lnTo>
                    <a:pt x="0" y="211543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7168" y="4376928"/>
              <a:ext cx="3560826" cy="2131314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3263" y="4331208"/>
              <a:ext cx="3550920" cy="2121407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301612" y="4329620"/>
              <a:ext cx="3554095" cy="2124710"/>
            </a:xfrm>
            <a:custGeom>
              <a:avLst/>
              <a:gdLst/>
              <a:ahLst/>
              <a:cxnLst/>
              <a:rect l="l" t="t" r="r" b="b"/>
              <a:pathLst>
                <a:path w="3554095" h="2124710">
                  <a:moveTo>
                    <a:pt x="0" y="2124582"/>
                  </a:moveTo>
                  <a:lnTo>
                    <a:pt x="3554094" y="2124582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24582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4" name="object 14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2727451" y="905332"/>
            <a:ext cx="2777490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229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229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2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deve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ser</a:t>
            </a:r>
            <a:r>
              <a:rPr dirty="0" sz="1500" spc="2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sempre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4977510" y="1250441"/>
            <a:ext cx="52578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0665" algn="l"/>
              </a:tabLst>
            </a:pPr>
            <a:r>
              <a:rPr dirty="0" sz="1500" spc="-5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sua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270251" y="1139494"/>
            <a:ext cx="2601595" cy="10528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95"/>
              </a:spcBef>
              <a:tabLst>
                <a:tab pos="399415" algn="l"/>
                <a:tab pos="1265555" algn="l"/>
                <a:tab pos="1597660" algn="l"/>
                <a:tab pos="2234565" algn="l"/>
              </a:tabLst>
            </a:pP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estrutura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metal.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Para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usa-se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o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kit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articulado: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1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1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diamante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4695444" y="3469766"/>
            <a:ext cx="2263140" cy="1678939"/>
          </a:xfrm>
          <a:custGeom>
            <a:avLst/>
            <a:gdLst/>
            <a:ahLst/>
            <a:cxnLst/>
            <a:rect l="l" t="t" r="r" b="b"/>
            <a:pathLst>
              <a:path w="2263140" h="1678939">
                <a:moveTo>
                  <a:pt x="171450" y="1507363"/>
                </a:moveTo>
                <a:lnTo>
                  <a:pt x="0" y="1593088"/>
                </a:lnTo>
                <a:lnTo>
                  <a:pt x="171450" y="1678813"/>
                </a:lnTo>
                <a:lnTo>
                  <a:pt x="171450" y="1621663"/>
                </a:lnTo>
                <a:lnTo>
                  <a:pt x="142875" y="1621663"/>
                </a:lnTo>
                <a:lnTo>
                  <a:pt x="142875" y="1564513"/>
                </a:lnTo>
                <a:lnTo>
                  <a:pt x="171450" y="1564513"/>
                </a:lnTo>
                <a:lnTo>
                  <a:pt x="171450" y="1507363"/>
                </a:lnTo>
                <a:close/>
              </a:path>
              <a:path w="2263140" h="1678939">
                <a:moveTo>
                  <a:pt x="171450" y="1564513"/>
                </a:moveTo>
                <a:lnTo>
                  <a:pt x="142875" y="1564513"/>
                </a:lnTo>
                <a:lnTo>
                  <a:pt x="142875" y="1621663"/>
                </a:lnTo>
                <a:lnTo>
                  <a:pt x="171450" y="1621663"/>
                </a:lnTo>
                <a:lnTo>
                  <a:pt x="171450" y="1564513"/>
                </a:lnTo>
                <a:close/>
              </a:path>
              <a:path w="2263140" h="1678939">
                <a:moveTo>
                  <a:pt x="1102867" y="1564513"/>
                </a:moveTo>
                <a:lnTo>
                  <a:pt x="171450" y="1564513"/>
                </a:lnTo>
                <a:lnTo>
                  <a:pt x="171450" y="1621663"/>
                </a:lnTo>
                <a:lnTo>
                  <a:pt x="1131442" y="1621663"/>
                </a:lnTo>
                <a:lnTo>
                  <a:pt x="1142605" y="1619412"/>
                </a:lnTo>
                <a:lnTo>
                  <a:pt x="1151683" y="1613281"/>
                </a:lnTo>
                <a:lnTo>
                  <a:pt x="1157785" y="1604196"/>
                </a:lnTo>
                <a:lnTo>
                  <a:pt x="1160017" y="1593088"/>
                </a:lnTo>
                <a:lnTo>
                  <a:pt x="1102867" y="1593088"/>
                </a:lnTo>
                <a:lnTo>
                  <a:pt x="1102867" y="1564513"/>
                </a:lnTo>
                <a:close/>
              </a:path>
              <a:path w="2263140" h="1678939">
                <a:moveTo>
                  <a:pt x="2091562" y="57150"/>
                </a:moveTo>
                <a:lnTo>
                  <a:pt x="1131442" y="57150"/>
                </a:lnTo>
                <a:lnTo>
                  <a:pt x="1120334" y="59400"/>
                </a:lnTo>
                <a:lnTo>
                  <a:pt x="1111250" y="65532"/>
                </a:lnTo>
                <a:lnTo>
                  <a:pt x="1105118" y="74616"/>
                </a:lnTo>
                <a:lnTo>
                  <a:pt x="1102867" y="85725"/>
                </a:lnTo>
                <a:lnTo>
                  <a:pt x="1102867" y="1593088"/>
                </a:lnTo>
                <a:lnTo>
                  <a:pt x="1131442" y="1564513"/>
                </a:lnTo>
                <a:lnTo>
                  <a:pt x="1160017" y="1564513"/>
                </a:lnTo>
                <a:lnTo>
                  <a:pt x="1160017" y="114300"/>
                </a:lnTo>
                <a:lnTo>
                  <a:pt x="1131442" y="114300"/>
                </a:lnTo>
                <a:lnTo>
                  <a:pt x="1160017" y="85725"/>
                </a:lnTo>
                <a:lnTo>
                  <a:pt x="2091562" y="85725"/>
                </a:lnTo>
                <a:lnTo>
                  <a:pt x="2091562" y="57150"/>
                </a:lnTo>
                <a:close/>
              </a:path>
              <a:path w="2263140" h="1678939">
                <a:moveTo>
                  <a:pt x="1160017" y="1564513"/>
                </a:moveTo>
                <a:lnTo>
                  <a:pt x="1131442" y="1564513"/>
                </a:lnTo>
                <a:lnTo>
                  <a:pt x="1102867" y="1593088"/>
                </a:lnTo>
                <a:lnTo>
                  <a:pt x="1160017" y="1593088"/>
                </a:lnTo>
                <a:lnTo>
                  <a:pt x="1160017" y="1564513"/>
                </a:lnTo>
                <a:close/>
              </a:path>
              <a:path w="2263140" h="1678939">
                <a:moveTo>
                  <a:pt x="2091562" y="0"/>
                </a:moveTo>
                <a:lnTo>
                  <a:pt x="2091562" y="171450"/>
                </a:lnTo>
                <a:lnTo>
                  <a:pt x="2205862" y="114300"/>
                </a:lnTo>
                <a:lnTo>
                  <a:pt x="2120137" y="114300"/>
                </a:lnTo>
                <a:lnTo>
                  <a:pt x="2120137" y="57150"/>
                </a:lnTo>
                <a:lnTo>
                  <a:pt x="2205862" y="57150"/>
                </a:lnTo>
                <a:lnTo>
                  <a:pt x="2091562" y="0"/>
                </a:lnTo>
                <a:close/>
              </a:path>
              <a:path w="2263140" h="1678939">
                <a:moveTo>
                  <a:pt x="1160017" y="85725"/>
                </a:moveTo>
                <a:lnTo>
                  <a:pt x="1131442" y="114300"/>
                </a:lnTo>
                <a:lnTo>
                  <a:pt x="1160017" y="114300"/>
                </a:lnTo>
                <a:lnTo>
                  <a:pt x="1160017" y="85725"/>
                </a:lnTo>
                <a:close/>
              </a:path>
              <a:path w="2263140" h="1678939">
                <a:moveTo>
                  <a:pt x="2091562" y="85725"/>
                </a:moveTo>
                <a:lnTo>
                  <a:pt x="1160017" y="85725"/>
                </a:lnTo>
                <a:lnTo>
                  <a:pt x="1160017" y="114300"/>
                </a:lnTo>
                <a:lnTo>
                  <a:pt x="2091562" y="114300"/>
                </a:lnTo>
                <a:lnTo>
                  <a:pt x="2091562" y="85725"/>
                </a:lnTo>
                <a:close/>
              </a:path>
              <a:path w="2263140" h="1678939">
                <a:moveTo>
                  <a:pt x="2205862" y="57150"/>
                </a:moveTo>
                <a:lnTo>
                  <a:pt x="2120137" y="57150"/>
                </a:lnTo>
                <a:lnTo>
                  <a:pt x="2120137" y="114300"/>
                </a:lnTo>
                <a:lnTo>
                  <a:pt x="2205862" y="114300"/>
                </a:lnTo>
                <a:lnTo>
                  <a:pt x="2263012" y="85725"/>
                </a:lnTo>
                <a:lnTo>
                  <a:pt x="2205862" y="571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7776591" y="4015740"/>
            <a:ext cx="171450" cy="1235075"/>
          </a:xfrm>
          <a:custGeom>
            <a:avLst/>
            <a:gdLst/>
            <a:ahLst/>
            <a:cxnLst/>
            <a:rect l="l" t="t" r="r" b="b"/>
            <a:pathLst>
              <a:path w="171450" h="1235075">
                <a:moveTo>
                  <a:pt x="57150" y="1063625"/>
                </a:moveTo>
                <a:lnTo>
                  <a:pt x="0" y="1063625"/>
                </a:lnTo>
                <a:lnTo>
                  <a:pt x="85725" y="1235075"/>
                </a:lnTo>
                <a:lnTo>
                  <a:pt x="157162" y="1092200"/>
                </a:lnTo>
                <a:lnTo>
                  <a:pt x="57150" y="1092200"/>
                </a:lnTo>
                <a:lnTo>
                  <a:pt x="57150" y="1063625"/>
                </a:lnTo>
                <a:close/>
              </a:path>
              <a:path w="171450" h="1235075">
                <a:moveTo>
                  <a:pt x="57150" y="617474"/>
                </a:moveTo>
                <a:lnTo>
                  <a:pt x="57150" y="1092200"/>
                </a:lnTo>
                <a:lnTo>
                  <a:pt x="114300" y="1092200"/>
                </a:lnTo>
                <a:lnTo>
                  <a:pt x="114300" y="646049"/>
                </a:lnTo>
                <a:lnTo>
                  <a:pt x="85725" y="646049"/>
                </a:lnTo>
                <a:lnTo>
                  <a:pt x="74616" y="643816"/>
                </a:lnTo>
                <a:lnTo>
                  <a:pt x="65531" y="637714"/>
                </a:lnTo>
                <a:lnTo>
                  <a:pt x="59400" y="628636"/>
                </a:lnTo>
                <a:lnTo>
                  <a:pt x="57150" y="617474"/>
                </a:lnTo>
                <a:close/>
              </a:path>
              <a:path w="171450" h="1235075">
                <a:moveTo>
                  <a:pt x="171450" y="1063625"/>
                </a:moveTo>
                <a:lnTo>
                  <a:pt x="114300" y="1063625"/>
                </a:lnTo>
                <a:lnTo>
                  <a:pt x="114300" y="1092200"/>
                </a:lnTo>
                <a:lnTo>
                  <a:pt x="157162" y="1092200"/>
                </a:lnTo>
                <a:lnTo>
                  <a:pt x="171450" y="1063625"/>
                </a:lnTo>
                <a:close/>
              </a:path>
              <a:path w="171450" h="1235075">
                <a:moveTo>
                  <a:pt x="57150" y="617474"/>
                </a:moveTo>
                <a:lnTo>
                  <a:pt x="59400" y="628636"/>
                </a:lnTo>
                <a:lnTo>
                  <a:pt x="65531" y="637714"/>
                </a:lnTo>
                <a:lnTo>
                  <a:pt x="74616" y="643816"/>
                </a:lnTo>
                <a:lnTo>
                  <a:pt x="85725" y="646049"/>
                </a:lnTo>
                <a:lnTo>
                  <a:pt x="57150" y="617474"/>
                </a:lnTo>
                <a:close/>
              </a:path>
              <a:path w="171450" h="1235075">
                <a:moveTo>
                  <a:pt x="114300" y="142875"/>
                </a:moveTo>
                <a:lnTo>
                  <a:pt x="57150" y="142875"/>
                </a:lnTo>
                <a:lnTo>
                  <a:pt x="57150" y="617474"/>
                </a:lnTo>
                <a:lnTo>
                  <a:pt x="85725" y="646049"/>
                </a:lnTo>
                <a:lnTo>
                  <a:pt x="114300" y="646049"/>
                </a:lnTo>
                <a:lnTo>
                  <a:pt x="114300" y="617474"/>
                </a:lnTo>
                <a:lnTo>
                  <a:pt x="85725" y="588899"/>
                </a:lnTo>
                <a:lnTo>
                  <a:pt x="114300" y="588899"/>
                </a:lnTo>
                <a:lnTo>
                  <a:pt x="114300" y="142875"/>
                </a:lnTo>
                <a:close/>
              </a:path>
              <a:path w="171450" h="1235075">
                <a:moveTo>
                  <a:pt x="85725" y="588899"/>
                </a:moveTo>
                <a:lnTo>
                  <a:pt x="114300" y="617474"/>
                </a:lnTo>
                <a:lnTo>
                  <a:pt x="112049" y="606365"/>
                </a:lnTo>
                <a:lnTo>
                  <a:pt x="105918" y="597281"/>
                </a:lnTo>
                <a:lnTo>
                  <a:pt x="96833" y="591149"/>
                </a:lnTo>
                <a:lnTo>
                  <a:pt x="85725" y="588899"/>
                </a:lnTo>
                <a:close/>
              </a:path>
              <a:path w="171450" h="1235075">
                <a:moveTo>
                  <a:pt x="114300" y="588899"/>
                </a:moveTo>
                <a:lnTo>
                  <a:pt x="85725" y="588899"/>
                </a:lnTo>
                <a:lnTo>
                  <a:pt x="96833" y="591149"/>
                </a:lnTo>
                <a:lnTo>
                  <a:pt x="105918" y="597281"/>
                </a:lnTo>
                <a:lnTo>
                  <a:pt x="112049" y="606365"/>
                </a:lnTo>
                <a:lnTo>
                  <a:pt x="114300" y="617474"/>
                </a:lnTo>
                <a:lnTo>
                  <a:pt x="114300" y="588899"/>
                </a:lnTo>
                <a:close/>
              </a:path>
              <a:path w="171450" h="1235075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71450" h="1235075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2270251" y="2163623"/>
            <a:ext cx="3278504" cy="2144395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10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parafusos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passantes</a:t>
            </a:r>
            <a:endParaRPr sz="15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parafusos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perfurantes</a:t>
            </a:r>
            <a:endParaRPr sz="1500">
              <a:latin typeface="Calibri"/>
              <a:cs typeface="Calibri"/>
            </a:endParaRPr>
          </a:p>
          <a:p>
            <a:pPr lvl="1" marL="608965" indent="-139065">
              <a:lnSpc>
                <a:spcPct val="100000"/>
              </a:lnSpc>
              <a:spcBef>
                <a:spcPts val="885"/>
              </a:spcBef>
              <a:buAutoNum type="arabicPlain" startAt="2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Quadrada</a:t>
            </a:r>
            <a:endParaRPr sz="1500">
              <a:latin typeface="Calibri"/>
              <a:cs typeface="Calibri"/>
            </a:endParaRPr>
          </a:p>
          <a:p>
            <a:pPr lvl="1" marL="608965" indent="-139065">
              <a:lnSpc>
                <a:spcPct val="100000"/>
              </a:lnSpc>
              <a:spcBef>
                <a:spcPts val="915"/>
              </a:spcBef>
              <a:buAutoNum type="arabicPlain" startAt="2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500" spc="-5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90"/>
              </a:spcBef>
            </a:pPr>
            <a:endParaRPr sz="1500">
              <a:latin typeface="Calibri"/>
              <a:cs typeface="Calibri"/>
            </a:endParaRPr>
          </a:p>
          <a:p>
            <a:pPr marL="129539">
              <a:lnSpc>
                <a:spcPct val="100000"/>
              </a:lnSpc>
              <a:spcBef>
                <a:spcPts val="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7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diamante</a:t>
            </a:r>
            <a:r>
              <a:rPr dirty="0" sz="1500" spc="-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parafusos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passantes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10157206" y="4602022"/>
            <a:ext cx="1169035" cy="105664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r" marL="21590" marR="5080" indent="-9525">
              <a:lnSpc>
                <a:spcPct val="1501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diamante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parafusos perfurantes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4756403" y="1458467"/>
            <a:ext cx="2651760" cy="4570095"/>
          </a:xfrm>
          <a:custGeom>
            <a:avLst/>
            <a:gdLst/>
            <a:ahLst/>
            <a:cxnLst/>
            <a:rect l="l" t="t" r="r" b="b"/>
            <a:pathLst>
              <a:path w="2651759" h="4570095">
                <a:moveTo>
                  <a:pt x="166624" y="4398302"/>
                </a:moveTo>
                <a:lnTo>
                  <a:pt x="0" y="4493120"/>
                </a:lnTo>
                <a:lnTo>
                  <a:pt x="175768" y="4569498"/>
                </a:lnTo>
                <a:lnTo>
                  <a:pt x="172804" y="4514011"/>
                </a:lnTo>
                <a:lnTo>
                  <a:pt x="142748" y="4514011"/>
                </a:lnTo>
                <a:lnTo>
                  <a:pt x="142621" y="4456861"/>
                </a:lnTo>
                <a:lnTo>
                  <a:pt x="169750" y="4456844"/>
                </a:lnTo>
                <a:lnTo>
                  <a:pt x="166624" y="4398302"/>
                </a:lnTo>
                <a:close/>
              </a:path>
              <a:path w="2651759" h="4570095">
                <a:moveTo>
                  <a:pt x="169750" y="4456844"/>
                </a:moveTo>
                <a:lnTo>
                  <a:pt x="142621" y="4456861"/>
                </a:lnTo>
                <a:lnTo>
                  <a:pt x="142748" y="4514011"/>
                </a:lnTo>
                <a:lnTo>
                  <a:pt x="172803" y="4513992"/>
                </a:lnTo>
                <a:lnTo>
                  <a:pt x="169750" y="4456844"/>
                </a:lnTo>
                <a:close/>
              </a:path>
              <a:path w="2651759" h="4570095">
                <a:moveTo>
                  <a:pt x="172803" y="4513992"/>
                </a:moveTo>
                <a:lnTo>
                  <a:pt x="142748" y="4514011"/>
                </a:lnTo>
                <a:lnTo>
                  <a:pt x="172804" y="4514011"/>
                </a:lnTo>
                <a:close/>
              </a:path>
              <a:path w="2651759" h="4570095">
                <a:moveTo>
                  <a:pt x="2537205" y="4455343"/>
                </a:moveTo>
                <a:lnTo>
                  <a:pt x="169750" y="4456844"/>
                </a:lnTo>
                <a:lnTo>
                  <a:pt x="172803" y="4513992"/>
                </a:lnTo>
                <a:lnTo>
                  <a:pt x="2565780" y="4512475"/>
                </a:lnTo>
                <a:lnTo>
                  <a:pt x="2576943" y="4510223"/>
                </a:lnTo>
                <a:lnTo>
                  <a:pt x="2586021" y="4504097"/>
                </a:lnTo>
                <a:lnTo>
                  <a:pt x="2592123" y="4495017"/>
                </a:lnTo>
                <a:lnTo>
                  <a:pt x="2594355" y="4483900"/>
                </a:lnTo>
                <a:lnTo>
                  <a:pt x="2537205" y="4483900"/>
                </a:lnTo>
                <a:lnTo>
                  <a:pt x="2537205" y="4455343"/>
                </a:lnTo>
                <a:close/>
              </a:path>
              <a:path w="2651759" h="4570095">
                <a:moveTo>
                  <a:pt x="2565780" y="4455325"/>
                </a:moveTo>
                <a:lnTo>
                  <a:pt x="2537205" y="4455343"/>
                </a:lnTo>
                <a:lnTo>
                  <a:pt x="2537205" y="4483900"/>
                </a:lnTo>
                <a:lnTo>
                  <a:pt x="2565780" y="4455325"/>
                </a:lnTo>
                <a:close/>
              </a:path>
              <a:path w="2651759" h="4570095">
                <a:moveTo>
                  <a:pt x="2594355" y="4455325"/>
                </a:moveTo>
                <a:lnTo>
                  <a:pt x="2565780" y="4455325"/>
                </a:lnTo>
                <a:lnTo>
                  <a:pt x="2537205" y="4483900"/>
                </a:lnTo>
                <a:lnTo>
                  <a:pt x="2594355" y="4483900"/>
                </a:lnTo>
                <a:lnTo>
                  <a:pt x="2594355" y="4455325"/>
                </a:lnTo>
                <a:close/>
              </a:path>
              <a:path w="2651759" h="4570095">
                <a:moveTo>
                  <a:pt x="2594355" y="142875"/>
                </a:moveTo>
                <a:lnTo>
                  <a:pt x="2537205" y="142875"/>
                </a:lnTo>
                <a:lnTo>
                  <a:pt x="2537205" y="4455343"/>
                </a:lnTo>
                <a:lnTo>
                  <a:pt x="2594355" y="4455325"/>
                </a:lnTo>
                <a:lnTo>
                  <a:pt x="2594355" y="142875"/>
                </a:lnTo>
                <a:close/>
              </a:path>
              <a:path w="2651759" h="4570095">
                <a:moveTo>
                  <a:pt x="2565780" y="0"/>
                </a:moveTo>
                <a:lnTo>
                  <a:pt x="2480055" y="171450"/>
                </a:lnTo>
                <a:lnTo>
                  <a:pt x="2537205" y="171450"/>
                </a:lnTo>
                <a:lnTo>
                  <a:pt x="2537205" y="142875"/>
                </a:lnTo>
                <a:lnTo>
                  <a:pt x="2637218" y="142875"/>
                </a:lnTo>
                <a:lnTo>
                  <a:pt x="2565780" y="0"/>
                </a:lnTo>
                <a:close/>
              </a:path>
              <a:path w="2651759" h="4570095">
                <a:moveTo>
                  <a:pt x="2637218" y="142875"/>
                </a:moveTo>
                <a:lnTo>
                  <a:pt x="2594355" y="142875"/>
                </a:lnTo>
                <a:lnTo>
                  <a:pt x="2594355" y="171450"/>
                </a:lnTo>
                <a:lnTo>
                  <a:pt x="2651505" y="171450"/>
                </a:lnTo>
                <a:lnTo>
                  <a:pt x="2637218" y="142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/>
          <p:nvPr/>
        </p:nvSpPr>
        <p:spPr>
          <a:xfrm>
            <a:off x="8078723" y="2148204"/>
            <a:ext cx="358775" cy="3695700"/>
          </a:xfrm>
          <a:custGeom>
            <a:avLst/>
            <a:gdLst/>
            <a:ahLst/>
            <a:cxnLst/>
            <a:rect l="l" t="t" r="r" b="b"/>
            <a:pathLst>
              <a:path w="358775" h="3695700">
                <a:moveTo>
                  <a:pt x="244348" y="3523640"/>
                </a:moveTo>
                <a:lnTo>
                  <a:pt x="187198" y="3523640"/>
                </a:lnTo>
                <a:lnTo>
                  <a:pt x="272923" y="3695090"/>
                </a:lnTo>
                <a:lnTo>
                  <a:pt x="344360" y="3552215"/>
                </a:lnTo>
                <a:lnTo>
                  <a:pt x="244348" y="3552215"/>
                </a:lnTo>
                <a:lnTo>
                  <a:pt x="244348" y="3523640"/>
                </a:lnTo>
                <a:close/>
              </a:path>
              <a:path w="358775" h="3695700">
                <a:moveTo>
                  <a:pt x="244348" y="113788"/>
                </a:moveTo>
                <a:lnTo>
                  <a:pt x="244348" y="3552215"/>
                </a:lnTo>
                <a:lnTo>
                  <a:pt x="301498" y="3552215"/>
                </a:lnTo>
                <a:lnTo>
                  <a:pt x="301498" y="114173"/>
                </a:lnTo>
                <a:lnTo>
                  <a:pt x="272542" y="114173"/>
                </a:lnTo>
                <a:lnTo>
                  <a:pt x="244348" y="113788"/>
                </a:lnTo>
                <a:close/>
              </a:path>
              <a:path w="358775" h="3695700">
                <a:moveTo>
                  <a:pt x="358648" y="3523640"/>
                </a:moveTo>
                <a:lnTo>
                  <a:pt x="301498" y="3523640"/>
                </a:lnTo>
                <a:lnTo>
                  <a:pt x="301498" y="3552215"/>
                </a:lnTo>
                <a:lnTo>
                  <a:pt x="344360" y="3552215"/>
                </a:lnTo>
                <a:lnTo>
                  <a:pt x="358648" y="3523640"/>
                </a:lnTo>
                <a:close/>
              </a:path>
              <a:path w="358775" h="3695700">
                <a:moveTo>
                  <a:pt x="176275" y="0"/>
                </a:moveTo>
                <a:lnTo>
                  <a:pt x="0" y="75311"/>
                </a:lnTo>
                <a:lnTo>
                  <a:pt x="165989" y="171196"/>
                </a:lnTo>
                <a:lnTo>
                  <a:pt x="169499" y="112766"/>
                </a:lnTo>
                <a:lnTo>
                  <a:pt x="142240" y="112395"/>
                </a:lnTo>
                <a:lnTo>
                  <a:pt x="143001" y="55245"/>
                </a:lnTo>
                <a:lnTo>
                  <a:pt x="172956" y="55245"/>
                </a:lnTo>
                <a:lnTo>
                  <a:pt x="176275" y="0"/>
                </a:lnTo>
                <a:close/>
              </a:path>
              <a:path w="358775" h="3695700">
                <a:moveTo>
                  <a:pt x="244348" y="85598"/>
                </a:moveTo>
                <a:lnTo>
                  <a:pt x="244348" y="113788"/>
                </a:lnTo>
                <a:lnTo>
                  <a:pt x="272542" y="114173"/>
                </a:lnTo>
                <a:lnTo>
                  <a:pt x="244348" y="85598"/>
                </a:lnTo>
                <a:close/>
              </a:path>
              <a:path w="358775" h="3695700">
                <a:moveTo>
                  <a:pt x="301498" y="85598"/>
                </a:moveTo>
                <a:lnTo>
                  <a:pt x="244348" y="85598"/>
                </a:lnTo>
                <a:lnTo>
                  <a:pt x="272542" y="114173"/>
                </a:lnTo>
                <a:lnTo>
                  <a:pt x="301498" y="114173"/>
                </a:lnTo>
                <a:lnTo>
                  <a:pt x="301498" y="85598"/>
                </a:lnTo>
                <a:close/>
              </a:path>
              <a:path w="358775" h="3695700">
                <a:moveTo>
                  <a:pt x="172931" y="55653"/>
                </a:moveTo>
                <a:lnTo>
                  <a:pt x="169499" y="112766"/>
                </a:lnTo>
                <a:lnTo>
                  <a:pt x="244348" y="113788"/>
                </a:lnTo>
                <a:lnTo>
                  <a:pt x="244348" y="85598"/>
                </a:lnTo>
                <a:lnTo>
                  <a:pt x="301498" y="85598"/>
                </a:lnTo>
                <a:lnTo>
                  <a:pt x="299289" y="74578"/>
                </a:lnTo>
                <a:lnTo>
                  <a:pt x="293258" y="65547"/>
                </a:lnTo>
                <a:lnTo>
                  <a:pt x="284299" y="59398"/>
                </a:lnTo>
                <a:lnTo>
                  <a:pt x="273303" y="57023"/>
                </a:lnTo>
                <a:lnTo>
                  <a:pt x="172931" y="55653"/>
                </a:lnTo>
                <a:close/>
              </a:path>
              <a:path w="358775" h="3695700">
                <a:moveTo>
                  <a:pt x="143001" y="55245"/>
                </a:moveTo>
                <a:lnTo>
                  <a:pt x="142240" y="112395"/>
                </a:lnTo>
                <a:lnTo>
                  <a:pt x="169499" y="112766"/>
                </a:lnTo>
                <a:lnTo>
                  <a:pt x="172931" y="55653"/>
                </a:lnTo>
                <a:lnTo>
                  <a:pt x="143001" y="55245"/>
                </a:lnTo>
                <a:close/>
              </a:path>
              <a:path w="358775" h="3695700">
                <a:moveTo>
                  <a:pt x="172956" y="55245"/>
                </a:moveTo>
                <a:lnTo>
                  <a:pt x="143001" y="55245"/>
                </a:lnTo>
                <a:lnTo>
                  <a:pt x="172931" y="55653"/>
                </a:lnTo>
                <a:lnTo>
                  <a:pt x="172956" y="55245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343272"/>
            <a:ext cx="12178665" cy="2515235"/>
            <a:chOff x="0" y="4343272"/>
            <a:chExt cx="12178665" cy="251523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93848" y="4392167"/>
              <a:ext cx="3603498" cy="2122170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99944" y="4346447"/>
              <a:ext cx="3593591" cy="2112264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2598292" y="4344860"/>
              <a:ext cx="3597275" cy="2115820"/>
            </a:xfrm>
            <a:custGeom>
              <a:avLst/>
              <a:gdLst/>
              <a:ahLst/>
              <a:cxnLst/>
              <a:rect l="l" t="t" r="r" b="b"/>
              <a:pathLst>
                <a:path w="3597275" h="2115820">
                  <a:moveTo>
                    <a:pt x="0" y="2115439"/>
                  </a:moveTo>
                  <a:lnTo>
                    <a:pt x="3596766" y="2115439"/>
                  </a:lnTo>
                  <a:lnTo>
                    <a:pt x="3596766" y="0"/>
                  </a:lnTo>
                  <a:lnTo>
                    <a:pt x="0" y="0"/>
                  </a:lnTo>
                  <a:lnTo>
                    <a:pt x="0" y="211543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97168" y="4392167"/>
              <a:ext cx="3560826" cy="2113026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303263" y="4346447"/>
              <a:ext cx="3550920" cy="2103120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6301612" y="4344860"/>
              <a:ext cx="3554095" cy="2106295"/>
            </a:xfrm>
            <a:custGeom>
              <a:avLst/>
              <a:gdLst/>
              <a:ahLst/>
              <a:cxnLst/>
              <a:rect l="l" t="t" r="r" b="b"/>
              <a:pathLst>
                <a:path w="3554095" h="2106295">
                  <a:moveTo>
                    <a:pt x="0" y="2106295"/>
                  </a:moveTo>
                  <a:lnTo>
                    <a:pt x="3554094" y="2106295"/>
                  </a:lnTo>
                  <a:lnTo>
                    <a:pt x="3554094" y="0"/>
                  </a:lnTo>
                  <a:lnTo>
                    <a:pt x="0" y="0"/>
                  </a:lnTo>
                  <a:lnTo>
                    <a:pt x="0" y="210629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3" name="object 13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14" name="object 14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5" name="object 15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22" name="object 22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23" name="object 23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5" name="object 25" descr="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27" name="object 27" descr=""/>
          <p:cNvSpPr txBox="1"/>
          <p:nvPr/>
        </p:nvSpPr>
        <p:spPr>
          <a:xfrm>
            <a:off x="2727451" y="905332"/>
            <a:ext cx="2777490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500" spc="229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229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2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deve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ser</a:t>
            </a:r>
            <a:r>
              <a:rPr dirty="0" sz="1500" spc="2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2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sempre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2270251" y="1139494"/>
            <a:ext cx="2601595" cy="10528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9300"/>
              </a:lnSpc>
              <a:spcBef>
                <a:spcPts val="95"/>
              </a:spcBef>
              <a:tabLst>
                <a:tab pos="399415" algn="l"/>
                <a:tab pos="1265555" algn="l"/>
                <a:tab pos="1597660" algn="l"/>
                <a:tab pos="2234565" algn="l"/>
              </a:tabLst>
            </a:pP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estrutura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metal.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Para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4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usa-se</a:t>
            </a:r>
            <a:r>
              <a:rPr dirty="0" sz="1500" spc="-5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o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kit</a:t>
            </a:r>
            <a:r>
              <a:rPr dirty="0" sz="1500" spc="-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articulado:</a:t>
            </a:r>
            <a:endParaRPr sz="15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15"/>
              </a:spcBef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1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diamante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4977510" y="1250441"/>
            <a:ext cx="52578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0665" algn="l"/>
              </a:tabLst>
            </a:pPr>
            <a:r>
              <a:rPr dirty="0" sz="1500" spc="-50" b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	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sua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0" name="object 30" descr=""/>
          <p:cNvSpPr/>
          <p:nvPr/>
        </p:nvSpPr>
        <p:spPr>
          <a:xfrm>
            <a:off x="4695444" y="2513076"/>
            <a:ext cx="1847214" cy="2633980"/>
          </a:xfrm>
          <a:custGeom>
            <a:avLst/>
            <a:gdLst/>
            <a:ahLst/>
            <a:cxnLst/>
            <a:rect l="l" t="t" r="r" b="b"/>
            <a:pathLst>
              <a:path w="1847215" h="2633979">
                <a:moveTo>
                  <a:pt x="171450" y="2462149"/>
                </a:moveTo>
                <a:lnTo>
                  <a:pt x="0" y="2547874"/>
                </a:lnTo>
                <a:lnTo>
                  <a:pt x="171450" y="2633599"/>
                </a:lnTo>
                <a:lnTo>
                  <a:pt x="171450" y="2576449"/>
                </a:lnTo>
                <a:lnTo>
                  <a:pt x="142875" y="2576449"/>
                </a:lnTo>
                <a:lnTo>
                  <a:pt x="142875" y="2519299"/>
                </a:lnTo>
                <a:lnTo>
                  <a:pt x="171450" y="2519299"/>
                </a:lnTo>
                <a:lnTo>
                  <a:pt x="171450" y="2462149"/>
                </a:lnTo>
                <a:close/>
              </a:path>
              <a:path w="1847215" h="2633979">
                <a:moveTo>
                  <a:pt x="171450" y="2519299"/>
                </a:moveTo>
                <a:lnTo>
                  <a:pt x="142875" y="2519299"/>
                </a:lnTo>
                <a:lnTo>
                  <a:pt x="142875" y="2576449"/>
                </a:lnTo>
                <a:lnTo>
                  <a:pt x="171450" y="2576449"/>
                </a:lnTo>
                <a:lnTo>
                  <a:pt x="171450" y="2519299"/>
                </a:lnTo>
                <a:close/>
              </a:path>
              <a:path w="1847215" h="2633979">
                <a:moveTo>
                  <a:pt x="1732533" y="2519299"/>
                </a:moveTo>
                <a:lnTo>
                  <a:pt x="171450" y="2519299"/>
                </a:lnTo>
                <a:lnTo>
                  <a:pt x="171450" y="2576449"/>
                </a:lnTo>
                <a:lnTo>
                  <a:pt x="1761108" y="2576449"/>
                </a:lnTo>
                <a:lnTo>
                  <a:pt x="1772217" y="2574198"/>
                </a:lnTo>
                <a:lnTo>
                  <a:pt x="1781301" y="2568067"/>
                </a:lnTo>
                <a:lnTo>
                  <a:pt x="1787433" y="2558982"/>
                </a:lnTo>
                <a:lnTo>
                  <a:pt x="1789683" y="2547874"/>
                </a:lnTo>
                <a:lnTo>
                  <a:pt x="1732533" y="2547874"/>
                </a:lnTo>
                <a:lnTo>
                  <a:pt x="1732533" y="2519299"/>
                </a:lnTo>
                <a:close/>
              </a:path>
              <a:path w="1847215" h="2633979">
                <a:moveTo>
                  <a:pt x="1789683" y="142875"/>
                </a:moveTo>
                <a:lnTo>
                  <a:pt x="1732533" y="142875"/>
                </a:lnTo>
                <a:lnTo>
                  <a:pt x="1732533" y="2547874"/>
                </a:lnTo>
                <a:lnTo>
                  <a:pt x="1761108" y="2519299"/>
                </a:lnTo>
                <a:lnTo>
                  <a:pt x="1789683" y="2519299"/>
                </a:lnTo>
                <a:lnTo>
                  <a:pt x="1789683" y="142875"/>
                </a:lnTo>
                <a:close/>
              </a:path>
              <a:path w="1847215" h="2633979">
                <a:moveTo>
                  <a:pt x="1789683" y="2519299"/>
                </a:moveTo>
                <a:lnTo>
                  <a:pt x="1761108" y="2519299"/>
                </a:lnTo>
                <a:lnTo>
                  <a:pt x="1732533" y="2547874"/>
                </a:lnTo>
                <a:lnTo>
                  <a:pt x="1789683" y="2547874"/>
                </a:lnTo>
                <a:lnTo>
                  <a:pt x="1789683" y="2519299"/>
                </a:lnTo>
                <a:close/>
              </a:path>
              <a:path w="1847215" h="2633979">
                <a:moveTo>
                  <a:pt x="1761108" y="0"/>
                </a:moveTo>
                <a:lnTo>
                  <a:pt x="1675383" y="171450"/>
                </a:lnTo>
                <a:lnTo>
                  <a:pt x="1732533" y="171450"/>
                </a:lnTo>
                <a:lnTo>
                  <a:pt x="1732533" y="142875"/>
                </a:lnTo>
                <a:lnTo>
                  <a:pt x="1832546" y="142875"/>
                </a:lnTo>
                <a:lnTo>
                  <a:pt x="1761108" y="0"/>
                </a:lnTo>
                <a:close/>
              </a:path>
              <a:path w="1847215" h="2633979">
                <a:moveTo>
                  <a:pt x="1832546" y="142875"/>
                </a:moveTo>
                <a:lnTo>
                  <a:pt x="1789683" y="142875"/>
                </a:lnTo>
                <a:lnTo>
                  <a:pt x="1789683" y="171450"/>
                </a:lnTo>
                <a:lnTo>
                  <a:pt x="1846833" y="171450"/>
                </a:lnTo>
                <a:lnTo>
                  <a:pt x="1832546" y="142875"/>
                </a:lnTo>
                <a:close/>
              </a:path>
            </a:pathLst>
          </a:custGeom>
          <a:solidFill>
            <a:srgbClr val="F9C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8785479" y="3214116"/>
            <a:ext cx="1070610" cy="1764664"/>
          </a:xfrm>
          <a:custGeom>
            <a:avLst/>
            <a:gdLst/>
            <a:ahLst/>
            <a:cxnLst/>
            <a:rect l="l" t="t" r="r" b="b"/>
            <a:pathLst>
              <a:path w="1070609" h="1764664">
                <a:moveTo>
                  <a:pt x="57150" y="1592707"/>
                </a:moveTo>
                <a:lnTo>
                  <a:pt x="0" y="1592707"/>
                </a:lnTo>
                <a:lnTo>
                  <a:pt x="85725" y="1764157"/>
                </a:lnTo>
                <a:lnTo>
                  <a:pt x="157162" y="1621282"/>
                </a:lnTo>
                <a:lnTo>
                  <a:pt x="57150" y="1621282"/>
                </a:lnTo>
                <a:lnTo>
                  <a:pt x="57150" y="1592707"/>
                </a:lnTo>
                <a:close/>
              </a:path>
              <a:path w="1070609" h="1764664">
                <a:moveTo>
                  <a:pt x="955928" y="853567"/>
                </a:moveTo>
                <a:lnTo>
                  <a:pt x="85725" y="853567"/>
                </a:lnTo>
                <a:lnTo>
                  <a:pt x="74616" y="855799"/>
                </a:lnTo>
                <a:lnTo>
                  <a:pt x="65531" y="861901"/>
                </a:lnTo>
                <a:lnTo>
                  <a:pt x="59400" y="870979"/>
                </a:lnTo>
                <a:lnTo>
                  <a:pt x="57150" y="882142"/>
                </a:lnTo>
                <a:lnTo>
                  <a:pt x="57150" y="1621282"/>
                </a:lnTo>
                <a:lnTo>
                  <a:pt x="114300" y="1621282"/>
                </a:lnTo>
                <a:lnTo>
                  <a:pt x="114300" y="910717"/>
                </a:lnTo>
                <a:lnTo>
                  <a:pt x="85725" y="910717"/>
                </a:lnTo>
                <a:lnTo>
                  <a:pt x="114300" y="882142"/>
                </a:lnTo>
                <a:lnTo>
                  <a:pt x="955928" y="882142"/>
                </a:lnTo>
                <a:lnTo>
                  <a:pt x="955928" y="853567"/>
                </a:lnTo>
                <a:close/>
              </a:path>
              <a:path w="1070609" h="1764664">
                <a:moveTo>
                  <a:pt x="171450" y="1592707"/>
                </a:moveTo>
                <a:lnTo>
                  <a:pt x="114300" y="1592707"/>
                </a:lnTo>
                <a:lnTo>
                  <a:pt x="114300" y="1621282"/>
                </a:lnTo>
                <a:lnTo>
                  <a:pt x="157162" y="1621282"/>
                </a:lnTo>
                <a:lnTo>
                  <a:pt x="171450" y="1592707"/>
                </a:lnTo>
                <a:close/>
              </a:path>
              <a:path w="1070609" h="1764664">
                <a:moveTo>
                  <a:pt x="114300" y="882142"/>
                </a:moveTo>
                <a:lnTo>
                  <a:pt x="85725" y="910717"/>
                </a:lnTo>
                <a:lnTo>
                  <a:pt x="114300" y="910717"/>
                </a:lnTo>
                <a:lnTo>
                  <a:pt x="114300" y="882142"/>
                </a:lnTo>
                <a:close/>
              </a:path>
              <a:path w="1070609" h="1764664">
                <a:moveTo>
                  <a:pt x="1013078" y="853567"/>
                </a:moveTo>
                <a:lnTo>
                  <a:pt x="984503" y="853567"/>
                </a:lnTo>
                <a:lnTo>
                  <a:pt x="955928" y="882142"/>
                </a:lnTo>
                <a:lnTo>
                  <a:pt x="114300" y="882142"/>
                </a:lnTo>
                <a:lnTo>
                  <a:pt x="114300" y="910717"/>
                </a:lnTo>
                <a:lnTo>
                  <a:pt x="984503" y="910717"/>
                </a:lnTo>
                <a:lnTo>
                  <a:pt x="995612" y="908466"/>
                </a:lnTo>
                <a:lnTo>
                  <a:pt x="1004697" y="902335"/>
                </a:lnTo>
                <a:lnTo>
                  <a:pt x="1010828" y="893250"/>
                </a:lnTo>
                <a:lnTo>
                  <a:pt x="1013078" y="882142"/>
                </a:lnTo>
                <a:lnTo>
                  <a:pt x="1013078" y="853567"/>
                </a:lnTo>
                <a:close/>
              </a:path>
              <a:path w="1070609" h="1764664">
                <a:moveTo>
                  <a:pt x="1013078" y="142875"/>
                </a:moveTo>
                <a:lnTo>
                  <a:pt x="955928" y="142875"/>
                </a:lnTo>
                <a:lnTo>
                  <a:pt x="955928" y="882142"/>
                </a:lnTo>
                <a:lnTo>
                  <a:pt x="984503" y="853567"/>
                </a:lnTo>
                <a:lnTo>
                  <a:pt x="1013078" y="853567"/>
                </a:lnTo>
                <a:lnTo>
                  <a:pt x="1013078" y="142875"/>
                </a:lnTo>
                <a:close/>
              </a:path>
              <a:path w="1070609" h="1764664">
                <a:moveTo>
                  <a:pt x="984503" y="0"/>
                </a:moveTo>
                <a:lnTo>
                  <a:pt x="898778" y="171450"/>
                </a:lnTo>
                <a:lnTo>
                  <a:pt x="955928" y="171450"/>
                </a:lnTo>
                <a:lnTo>
                  <a:pt x="955928" y="142875"/>
                </a:lnTo>
                <a:lnTo>
                  <a:pt x="1055941" y="142875"/>
                </a:lnTo>
                <a:lnTo>
                  <a:pt x="984503" y="0"/>
                </a:lnTo>
                <a:close/>
              </a:path>
              <a:path w="1070609" h="1764664">
                <a:moveTo>
                  <a:pt x="1055941" y="142875"/>
                </a:moveTo>
                <a:lnTo>
                  <a:pt x="1013078" y="142875"/>
                </a:lnTo>
                <a:lnTo>
                  <a:pt x="1013078" y="171450"/>
                </a:lnTo>
                <a:lnTo>
                  <a:pt x="1070228" y="171450"/>
                </a:lnTo>
                <a:lnTo>
                  <a:pt x="1055941" y="142875"/>
                </a:lnTo>
                <a:close/>
              </a:path>
            </a:pathLst>
          </a:custGeom>
          <a:solidFill>
            <a:srgbClr val="85C9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2270251" y="2163623"/>
            <a:ext cx="3350895" cy="2141220"/>
          </a:xfrm>
          <a:prstGeom prst="rect">
            <a:avLst/>
          </a:prstGeom>
        </p:spPr>
        <p:txBody>
          <a:bodyPr wrap="square" lIns="0" tIns="128270" rIns="0" bIns="0" rtlCol="0" vert="horz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10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parafusos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passantes</a:t>
            </a:r>
            <a:endParaRPr sz="15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915"/>
              </a:spcBef>
              <a:buFont typeface="Arial MT"/>
              <a:buChar char="•"/>
              <a:tabLst>
                <a:tab pos="299085" algn="l"/>
              </a:tabLst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parafusos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perfurantes</a:t>
            </a:r>
            <a:endParaRPr sz="1500">
              <a:latin typeface="Calibri"/>
              <a:cs typeface="Calibri"/>
            </a:endParaRPr>
          </a:p>
          <a:p>
            <a:pPr lvl="1" marL="608965" indent="-139065">
              <a:lnSpc>
                <a:spcPct val="100000"/>
              </a:lnSpc>
              <a:spcBef>
                <a:spcPts val="885"/>
              </a:spcBef>
              <a:buAutoNum type="arabicPlain" startAt="2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1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2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Quadrada</a:t>
            </a:r>
            <a:endParaRPr sz="1500">
              <a:latin typeface="Calibri"/>
              <a:cs typeface="Calibri"/>
            </a:endParaRPr>
          </a:p>
          <a:p>
            <a:pPr lvl="1" marL="608965" indent="-139065">
              <a:lnSpc>
                <a:spcPct val="100000"/>
              </a:lnSpc>
              <a:spcBef>
                <a:spcPts val="915"/>
              </a:spcBef>
              <a:buAutoNum type="arabicPlain" startAt="2"/>
              <a:tabLst>
                <a:tab pos="608965" algn="l"/>
              </a:tabLst>
            </a:pP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-</a:t>
            </a:r>
            <a:r>
              <a:rPr dirty="0" sz="15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1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500" spc="-50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1">
                <a:solidFill>
                  <a:srgbClr val="807E85"/>
                </a:solidFill>
                <a:latin typeface="Calibri"/>
                <a:cs typeface="Calibri"/>
              </a:rPr>
              <a:t>Articulado</a:t>
            </a: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500">
              <a:latin typeface="Calibri"/>
              <a:cs typeface="Calibri"/>
            </a:endParaRPr>
          </a:p>
          <a:p>
            <a:pPr marL="392430">
              <a:lnSpc>
                <a:spcPct val="100000"/>
              </a:lnSpc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quadrada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atrás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3" name="object 33" descr=""/>
          <p:cNvSpPr txBox="1"/>
          <p:nvPr/>
        </p:nvSpPr>
        <p:spPr>
          <a:xfrm>
            <a:off x="9957943" y="4307890"/>
            <a:ext cx="1819910" cy="140144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just" marL="12700" marR="5080" indent="457200">
              <a:lnSpc>
                <a:spcPct val="150300"/>
              </a:lnSpc>
              <a:spcBef>
                <a:spcPts val="10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500" spc="4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articulado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fa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  <a:hlinkClick r:id="rId16"/>
              </a:rPr>
              <a:t>zen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125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12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junção</a:t>
            </a:r>
            <a:r>
              <a:rPr dirty="0" sz="1500" spc="130" i="1">
                <a:solidFill>
                  <a:srgbClr val="807E85"/>
                </a:solidFill>
                <a:latin typeface="Calibri"/>
                <a:cs typeface="Calibri"/>
              </a:rPr>
              <a:t>  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da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30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diamante</a:t>
            </a:r>
            <a:r>
              <a:rPr dirty="0" sz="1500" spc="3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</a:t>
            </a:r>
            <a:r>
              <a:rPr dirty="0" sz="1500" spc="3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a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 quadrada.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34" name="object 34" descr=""/>
          <p:cNvSpPr/>
          <p:nvPr/>
        </p:nvSpPr>
        <p:spPr>
          <a:xfrm>
            <a:off x="4930140" y="1991867"/>
            <a:ext cx="3806825" cy="2894330"/>
          </a:xfrm>
          <a:custGeom>
            <a:avLst/>
            <a:gdLst/>
            <a:ahLst/>
            <a:cxnLst/>
            <a:rect l="l" t="t" r="r" b="b"/>
            <a:pathLst>
              <a:path w="3806825" h="2894329">
                <a:moveTo>
                  <a:pt x="171450" y="2722626"/>
                </a:moveTo>
                <a:lnTo>
                  <a:pt x="0" y="2808351"/>
                </a:lnTo>
                <a:lnTo>
                  <a:pt x="171450" y="2894076"/>
                </a:lnTo>
                <a:lnTo>
                  <a:pt x="171450" y="2836926"/>
                </a:lnTo>
                <a:lnTo>
                  <a:pt x="142875" y="2836926"/>
                </a:lnTo>
                <a:lnTo>
                  <a:pt x="142875" y="2779776"/>
                </a:lnTo>
                <a:lnTo>
                  <a:pt x="171450" y="2779776"/>
                </a:lnTo>
                <a:lnTo>
                  <a:pt x="171450" y="2722626"/>
                </a:lnTo>
                <a:close/>
              </a:path>
              <a:path w="3806825" h="2894329">
                <a:moveTo>
                  <a:pt x="171450" y="2779776"/>
                </a:moveTo>
                <a:lnTo>
                  <a:pt x="142875" y="2779776"/>
                </a:lnTo>
                <a:lnTo>
                  <a:pt x="142875" y="2836926"/>
                </a:lnTo>
                <a:lnTo>
                  <a:pt x="171450" y="2836926"/>
                </a:lnTo>
                <a:lnTo>
                  <a:pt x="171450" y="2779776"/>
                </a:lnTo>
                <a:close/>
              </a:path>
              <a:path w="3806825" h="2894329">
                <a:moveTo>
                  <a:pt x="3692152" y="2779776"/>
                </a:moveTo>
                <a:lnTo>
                  <a:pt x="171450" y="2779776"/>
                </a:lnTo>
                <a:lnTo>
                  <a:pt x="171450" y="2836926"/>
                </a:lnTo>
                <a:lnTo>
                  <a:pt x="3720718" y="2836926"/>
                </a:lnTo>
                <a:lnTo>
                  <a:pt x="3731827" y="2834675"/>
                </a:lnTo>
                <a:lnTo>
                  <a:pt x="3740912" y="2828544"/>
                </a:lnTo>
                <a:lnTo>
                  <a:pt x="3747043" y="2819459"/>
                </a:lnTo>
                <a:lnTo>
                  <a:pt x="3749293" y="2808351"/>
                </a:lnTo>
                <a:lnTo>
                  <a:pt x="3692143" y="2808351"/>
                </a:lnTo>
                <a:lnTo>
                  <a:pt x="3692152" y="2779776"/>
                </a:lnTo>
                <a:close/>
              </a:path>
              <a:path w="3806825" h="2894329">
                <a:moveTo>
                  <a:pt x="3692898" y="170625"/>
                </a:moveTo>
                <a:lnTo>
                  <a:pt x="3692143" y="2808351"/>
                </a:lnTo>
                <a:lnTo>
                  <a:pt x="3720718" y="2779776"/>
                </a:lnTo>
                <a:lnTo>
                  <a:pt x="3749302" y="2779776"/>
                </a:lnTo>
                <a:lnTo>
                  <a:pt x="3750047" y="172192"/>
                </a:lnTo>
                <a:lnTo>
                  <a:pt x="3692898" y="170625"/>
                </a:lnTo>
                <a:close/>
              </a:path>
              <a:path w="3806825" h="2894329">
                <a:moveTo>
                  <a:pt x="3749302" y="2779776"/>
                </a:moveTo>
                <a:lnTo>
                  <a:pt x="3720718" y="2779776"/>
                </a:lnTo>
                <a:lnTo>
                  <a:pt x="3692143" y="2808351"/>
                </a:lnTo>
                <a:lnTo>
                  <a:pt x="3749293" y="2808351"/>
                </a:lnTo>
                <a:lnTo>
                  <a:pt x="3749302" y="2779776"/>
                </a:lnTo>
                <a:close/>
              </a:path>
              <a:path w="3806825" h="2894329">
                <a:moveTo>
                  <a:pt x="3791887" y="142748"/>
                </a:moveTo>
                <a:lnTo>
                  <a:pt x="3692906" y="142748"/>
                </a:lnTo>
                <a:lnTo>
                  <a:pt x="3750056" y="142875"/>
                </a:lnTo>
                <a:lnTo>
                  <a:pt x="3750047" y="172192"/>
                </a:lnTo>
                <a:lnTo>
                  <a:pt x="3806316" y="173736"/>
                </a:lnTo>
                <a:lnTo>
                  <a:pt x="3791887" y="142748"/>
                </a:lnTo>
                <a:close/>
              </a:path>
              <a:path w="3806825" h="2894329">
                <a:moveTo>
                  <a:pt x="3692906" y="142748"/>
                </a:moveTo>
                <a:lnTo>
                  <a:pt x="3692898" y="170625"/>
                </a:lnTo>
                <a:lnTo>
                  <a:pt x="3750047" y="172192"/>
                </a:lnTo>
                <a:lnTo>
                  <a:pt x="3750056" y="142875"/>
                </a:lnTo>
                <a:lnTo>
                  <a:pt x="3692906" y="142748"/>
                </a:lnTo>
                <a:close/>
              </a:path>
              <a:path w="3806825" h="2894329">
                <a:moveTo>
                  <a:pt x="3725417" y="0"/>
                </a:moveTo>
                <a:lnTo>
                  <a:pt x="3634993" y="169037"/>
                </a:lnTo>
                <a:lnTo>
                  <a:pt x="3692898" y="170625"/>
                </a:lnTo>
                <a:lnTo>
                  <a:pt x="3692906" y="142748"/>
                </a:lnTo>
                <a:lnTo>
                  <a:pt x="3791887" y="142748"/>
                </a:lnTo>
                <a:lnTo>
                  <a:pt x="3725417" y="0"/>
                </a:lnTo>
                <a:close/>
              </a:path>
            </a:pathLst>
          </a:custGeom>
          <a:solidFill>
            <a:srgbClr val="F9C3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602738" y="649731"/>
            <a:ext cx="214503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Case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8000/8800/8810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  <p:sp>
        <p:nvSpPr>
          <p:cNvPr id="20" name="object 20" descr=""/>
          <p:cNvSpPr txBox="1"/>
          <p:nvPr/>
        </p:nvSpPr>
        <p:spPr>
          <a:xfrm>
            <a:off x="2585973" y="2126540"/>
            <a:ext cx="2852420" cy="2586355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marL="469900">
              <a:lnSpc>
                <a:spcPct val="100000"/>
              </a:lnSpc>
              <a:spcBef>
                <a:spcPts val="105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na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coluna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frontal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direita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endParaRPr sz="1600">
              <a:latin typeface="Calibri"/>
              <a:cs typeface="Calibri"/>
            </a:endParaRPr>
          </a:p>
          <a:p>
            <a:pPr marL="12700" marR="5080" indent="457200">
              <a:lnSpc>
                <a:spcPct val="150100"/>
              </a:lnSpc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Obs: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Importante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deixar próxima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outra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apoiada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qualquer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estrutura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que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ela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acompanhe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vibração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8663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6813550" y="4422140"/>
            <a:ext cx="382714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coluna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frontal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direita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cabine.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602738" y="649731"/>
            <a:ext cx="258064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3510/3520/3522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17089" y="2117419"/>
            <a:ext cx="2852420" cy="2953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175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na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coluna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frontal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esquerda</a:t>
            </a:r>
            <a:r>
              <a:rPr dirty="0" sz="1600" spc="-9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endParaRPr sz="1600">
              <a:latin typeface="Calibri"/>
              <a:cs typeface="Calibri"/>
            </a:endParaRPr>
          </a:p>
          <a:p>
            <a:pPr marL="12700" marR="5080" indent="457200">
              <a:lnSpc>
                <a:spcPct val="150100"/>
              </a:lnSpc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Obs: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Importante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deixar próxima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outra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apoiada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qualquer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estrutura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que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ela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acompanhe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vibração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8663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6813550" y="4422140"/>
            <a:ext cx="4040504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-5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coluna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frontal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esquerda</a:t>
            </a:r>
            <a:r>
              <a:rPr dirty="0" sz="1500" spc="-5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cabine.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322702" y="657681"/>
            <a:ext cx="4133850" cy="5053330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4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HARDWARE</a:t>
            </a:r>
            <a:r>
              <a:rPr dirty="0" sz="1100" spc="-6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.............................................................................................03</a:t>
            </a:r>
            <a:endParaRPr sz="1100">
              <a:latin typeface="Calibri"/>
              <a:cs typeface="Calibri"/>
            </a:endParaRPr>
          </a:p>
          <a:p>
            <a:pPr marL="40005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DESCRIÇÃO</a:t>
            </a:r>
            <a:r>
              <a:rPr dirty="0" sz="1100" spc="-5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.............................................................................................04</a:t>
            </a:r>
            <a:endParaRPr sz="1100">
              <a:latin typeface="Calibri"/>
              <a:cs typeface="Calibri"/>
            </a:endParaRPr>
          </a:p>
          <a:p>
            <a:pPr marL="43180">
              <a:lnSpc>
                <a:spcPct val="100000"/>
              </a:lnSpc>
              <a:spcBef>
                <a:spcPts val="67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SINAIS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.....................................................................................................05</a:t>
            </a:r>
            <a:endParaRPr sz="1100">
              <a:latin typeface="Calibri"/>
              <a:cs typeface="Calibri"/>
            </a:endParaRPr>
          </a:p>
          <a:p>
            <a:pPr marL="27940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DIAGRAMA</a:t>
            </a:r>
            <a:r>
              <a:rPr dirty="0" sz="1100" spc="-5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ELÉTRICO..............................................................................06</a:t>
            </a:r>
            <a:endParaRPr sz="1100">
              <a:latin typeface="Calibri"/>
              <a:cs typeface="Calibri"/>
            </a:endParaRPr>
          </a:p>
          <a:p>
            <a:pPr algn="r" marR="9525">
              <a:lnSpc>
                <a:spcPct val="100000"/>
              </a:lnSpc>
              <a:spcBef>
                <a:spcPts val="67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ALIMENTAÇÃO</a:t>
            </a:r>
            <a:r>
              <a:rPr dirty="0" sz="11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........................................................................................07</a:t>
            </a:r>
            <a:endParaRPr sz="1100">
              <a:latin typeface="Calibri"/>
              <a:cs typeface="Calibri"/>
            </a:endParaRPr>
          </a:p>
          <a:p>
            <a:pPr algn="r" marR="8255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8000/8800/8810......................................................08</a:t>
            </a:r>
            <a:endParaRPr sz="1100">
              <a:latin typeface="Calibri"/>
              <a:cs typeface="Calibri"/>
            </a:endParaRPr>
          </a:p>
          <a:p>
            <a:pPr algn="r" marR="7620">
              <a:lnSpc>
                <a:spcPct val="100000"/>
              </a:lnSpc>
              <a:spcBef>
                <a:spcPts val="67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</a:t>
            </a:r>
            <a:r>
              <a:rPr dirty="0" sz="1100" spc="6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.........................................09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5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CH570/CH670..............................................10</a:t>
            </a:r>
            <a:endParaRPr sz="1100">
              <a:latin typeface="Calibri"/>
              <a:cs typeface="Calibri"/>
            </a:endParaRPr>
          </a:p>
          <a:p>
            <a:pPr algn="r" marL="826769" marR="5080" indent="-781050">
              <a:lnSpc>
                <a:spcPct val="149100"/>
              </a:lnSpc>
              <a:spcBef>
                <a:spcPts val="2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REDE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...............................................................................................11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8000/8800...............................................................12</a:t>
            </a:r>
            <a:endParaRPr sz="1100">
              <a:latin typeface="Calibri"/>
              <a:cs typeface="Calibri"/>
            </a:endParaRPr>
          </a:p>
          <a:p>
            <a:pPr algn="r" marL="829310" marR="7620" indent="24130">
              <a:lnSpc>
                <a:spcPct val="149100"/>
              </a:lnSpc>
              <a:spcBef>
                <a:spcPts val="3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8810........................................................................13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3510/3520/3522.........................................14</a:t>
            </a:r>
            <a:endParaRPr sz="1100">
              <a:latin typeface="Calibri"/>
              <a:cs typeface="Calibri"/>
            </a:endParaRPr>
          </a:p>
          <a:p>
            <a:pPr algn="r" marL="73660" marR="7620" indent="740410">
              <a:lnSpc>
                <a:spcPct val="149200"/>
              </a:lnSpc>
              <a:spcBef>
                <a:spcPts val="2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CH570/CH670..............................................15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6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DA TELA</a:t>
            </a:r>
            <a:r>
              <a:rPr dirty="0" sz="1100" spc="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S7..............................................................................16</a:t>
            </a:r>
            <a:endParaRPr sz="1100">
              <a:latin typeface="Calibri"/>
              <a:cs typeface="Calibri"/>
            </a:endParaRPr>
          </a:p>
          <a:p>
            <a:pPr algn="just" marL="857250">
              <a:lnSpc>
                <a:spcPct val="100000"/>
              </a:lnSpc>
              <a:spcBef>
                <a:spcPts val="67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DIAMANTE..............................................................16</a:t>
            </a:r>
            <a:endParaRPr sz="1100">
              <a:latin typeface="Calibri"/>
              <a:cs typeface="Calibri"/>
            </a:endParaRPr>
          </a:p>
          <a:p>
            <a:pPr algn="just" marL="881380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BASE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QUADRADA............................................................17</a:t>
            </a:r>
            <a:endParaRPr sz="1100">
              <a:latin typeface="Calibri"/>
              <a:cs typeface="Calibri"/>
            </a:endParaRPr>
          </a:p>
          <a:p>
            <a:pPr algn="just" marL="832485" marR="5080" indent="45720">
              <a:lnSpc>
                <a:spcPct val="149800"/>
              </a:lnSpc>
              <a:spcBef>
                <a:spcPts val="2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BRAÇO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ARTICULADO.......................................................17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  <a:hlinkClick r:id="rId2"/>
              </a:rPr>
              <a:t>ÃO</a:t>
            </a:r>
            <a:r>
              <a:rPr dirty="0" sz="1100" spc="-65">
                <a:solidFill>
                  <a:srgbClr val="807E85"/>
                </a:solidFill>
                <a:latin typeface="Calibri"/>
                <a:cs typeface="Calibri"/>
                <a:hlinkClick r:id="rId2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  <a:hlinkClick r:id="rId2"/>
              </a:rPr>
              <a:t>DA</a:t>
            </a:r>
            <a:r>
              <a:rPr dirty="0" sz="1100" spc="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100" spc="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  <a:hlinkClick r:id="rId3"/>
              </a:rPr>
              <a:t>CASE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8000/8800/8810..................18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6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100" spc="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3510/3520/3522......19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6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100" spc="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CH570/CH670...........20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6912356" y="696108"/>
            <a:ext cx="4162425" cy="4248785"/>
          </a:xfrm>
          <a:prstGeom prst="rect">
            <a:avLst/>
          </a:prstGeom>
        </p:spPr>
        <p:txBody>
          <a:bodyPr wrap="square" lIns="0" tIns="69850" rIns="0" bIns="0" rtlCol="0" vert="horz">
            <a:spAutoFit/>
          </a:bodyPr>
          <a:lstStyle/>
          <a:p>
            <a:pPr algn="r" marR="7620">
              <a:lnSpc>
                <a:spcPct val="100000"/>
              </a:lnSpc>
              <a:spcBef>
                <a:spcPts val="5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4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100" spc="-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X.......................................................................................21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45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100" spc="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r>
              <a:rPr dirty="0" sz="1100" spc="-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8000/8800/8810.........................21</a:t>
            </a:r>
            <a:endParaRPr sz="1100">
              <a:latin typeface="Calibri"/>
              <a:cs typeface="Calibri"/>
            </a:endParaRPr>
          </a:p>
          <a:p>
            <a:pPr marL="862965" marR="5080" indent="20955">
              <a:lnSpc>
                <a:spcPts val="1989"/>
              </a:lnSpc>
              <a:spcBef>
                <a:spcPts val="16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 3510/3520/3522.............22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100" spc="-7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XJOHN</a:t>
            </a:r>
            <a:r>
              <a:rPr dirty="0" sz="1100" spc="-4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CH570/CH670...................23</a:t>
            </a:r>
            <a:endParaRPr sz="1100">
              <a:latin typeface="Calibri"/>
              <a:cs typeface="Calibri"/>
            </a:endParaRPr>
          </a:p>
          <a:p>
            <a:pPr algn="r" marR="7620">
              <a:lnSpc>
                <a:spcPct val="100000"/>
              </a:lnSpc>
              <a:spcBef>
                <a:spcPts val="47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............................................................................................24</a:t>
            </a:r>
            <a:endParaRPr sz="11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67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8000/8800/8810......................................................24</a:t>
            </a:r>
            <a:endParaRPr sz="11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3510/3520/3522..........................................25</a:t>
            </a:r>
            <a:endParaRPr sz="1100">
              <a:latin typeface="Calibri"/>
              <a:cs typeface="Calibri"/>
            </a:endParaRPr>
          </a:p>
          <a:p>
            <a:pPr algn="r" marL="12700" marR="5715" indent="831850">
              <a:lnSpc>
                <a:spcPct val="150000"/>
              </a:lnSpc>
              <a:spcBef>
                <a:spcPts val="1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CH570/CH670..............................................26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GPRS...........................................................................................27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8000/8800/8810......................................................27</a:t>
            </a:r>
            <a:endParaRPr sz="11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3510/3520/3522.........................................28</a:t>
            </a:r>
            <a:endParaRPr sz="1100">
              <a:latin typeface="Calibri"/>
              <a:cs typeface="Calibri"/>
            </a:endParaRPr>
          </a:p>
          <a:p>
            <a:pPr algn="r" marL="52069" marR="5715" indent="792480">
              <a:lnSpc>
                <a:spcPct val="150100"/>
              </a:lnSpc>
              <a:spcBef>
                <a:spcPts val="1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CH570/CH670..............................................29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ZIGBEE.......................................................................................30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CASE</a:t>
            </a:r>
            <a:r>
              <a:rPr dirty="0" sz="1100" spc="-1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8000/8800/8810.....................................................30</a:t>
            </a:r>
            <a:endParaRPr sz="1100">
              <a:latin typeface="Calibri"/>
              <a:cs typeface="Calibri"/>
            </a:endParaRPr>
          </a:p>
          <a:p>
            <a:pPr algn="r" marR="5080">
              <a:lnSpc>
                <a:spcPct val="100000"/>
              </a:lnSpc>
              <a:spcBef>
                <a:spcPts val="64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2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3510/3520/3522.........................................31</a:t>
            </a:r>
            <a:endParaRPr sz="1100">
              <a:latin typeface="Calibri"/>
              <a:cs typeface="Calibri"/>
            </a:endParaRPr>
          </a:p>
          <a:p>
            <a:pPr algn="r" marR="5715">
              <a:lnSpc>
                <a:spcPct val="100000"/>
              </a:lnSpc>
              <a:spcBef>
                <a:spcPts val="675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JOHN</a:t>
            </a:r>
            <a:r>
              <a:rPr dirty="0" sz="1100" spc="-3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DEERE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CH570/CH670.............................................32</a:t>
            </a:r>
            <a:endParaRPr sz="1100">
              <a:latin typeface="Calibri"/>
              <a:cs typeface="Calibri"/>
            </a:endParaRPr>
          </a:p>
          <a:p>
            <a:pPr algn="r" marR="7620">
              <a:lnSpc>
                <a:spcPct val="100000"/>
              </a:lnSpc>
              <a:spcBef>
                <a:spcPts val="650"/>
              </a:spcBef>
            </a:pP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VEDAÇÃO</a:t>
            </a:r>
            <a:r>
              <a:rPr dirty="0" sz="1100" spc="-45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>
                <a:solidFill>
                  <a:srgbClr val="807E85"/>
                </a:solidFill>
                <a:latin typeface="Calibri"/>
                <a:cs typeface="Calibri"/>
              </a:rPr>
              <a:t>DAS</a:t>
            </a:r>
            <a:r>
              <a:rPr dirty="0" sz="1100" spc="-20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100" spc="-10">
                <a:solidFill>
                  <a:srgbClr val="807E85"/>
                </a:solidFill>
                <a:latin typeface="Calibri"/>
                <a:cs typeface="Calibri"/>
              </a:rPr>
              <a:t>ANTENAS.........................................................................33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04669" y="149097"/>
            <a:ext cx="1162685" cy="39116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Sumário: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602738" y="649731"/>
            <a:ext cx="257937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CH570</a:t>
            </a:r>
            <a:r>
              <a:rPr dirty="0" sz="2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/</a:t>
            </a:r>
            <a:r>
              <a:rPr dirty="0" sz="2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CH670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32329" y="2232228"/>
            <a:ext cx="2804795" cy="29533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715" indent="457200">
              <a:lnSpc>
                <a:spcPct val="1501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50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metal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instalado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na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trava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porta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direita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cabine.</a:t>
            </a:r>
            <a:endParaRPr sz="1600">
              <a:latin typeface="Calibri"/>
              <a:cs typeface="Calibri"/>
            </a:endParaRPr>
          </a:p>
          <a:p>
            <a:pPr marL="12700" marR="5080" indent="457200">
              <a:lnSpc>
                <a:spcPct val="150100"/>
              </a:lnSpc>
              <a:spcBef>
                <a:spcPts val="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Obs: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Importante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deixar próxima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outra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apoiada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qualquer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estrutura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que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ela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acompanhe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vibração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8663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65"/>
              <a:t> </a:t>
            </a:r>
            <a:r>
              <a:rPr dirty="0"/>
              <a:t>da</a:t>
            </a:r>
            <a:r>
              <a:rPr dirty="0" spc="-85"/>
              <a:t> </a:t>
            </a:r>
            <a:r>
              <a:rPr dirty="0" spc="-35"/>
              <a:t>Tela</a:t>
            </a:r>
            <a:r>
              <a:rPr dirty="0" spc="-75"/>
              <a:t> </a:t>
            </a:r>
            <a:r>
              <a:rPr dirty="0" spc="-25"/>
              <a:t>S7</a:t>
            </a:r>
          </a:p>
        </p:txBody>
      </p:sp>
      <p:sp>
        <p:nvSpPr>
          <p:cNvPr id="18" name="object 18" descr=""/>
          <p:cNvSpPr txBox="1"/>
          <p:nvPr/>
        </p:nvSpPr>
        <p:spPr>
          <a:xfrm>
            <a:off x="5779134" y="4307890"/>
            <a:ext cx="5681980" cy="71501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800"/>
              </a:lnSpc>
              <a:spcBef>
                <a:spcPts val="9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Tela</a:t>
            </a:r>
            <a:r>
              <a:rPr dirty="0" sz="1500" spc="2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S7</a:t>
            </a:r>
            <a:r>
              <a:rPr dirty="0" sz="1500" spc="2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fixada</a:t>
            </a:r>
            <a:r>
              <a:rPr dirty="0" sz="1500" spc="2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2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suporte</a:t>
            </a:r>
            <a:r>
              <a:rPr dirty="0" sz="1500" spc="2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2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metal</a:t>
            </a:r>
            <a:r>
              <a:rPr dirty="0" sz="1500" spc="2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instalado</a:t>
            </a:r>
            <a:r>
              <a:rPr dirty="0" sz="1500" spc="2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2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trava</a:t>
            </a:r>
            <a:r>
              <a:rPr dirty="0" sz="1500" spc="2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2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porta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direita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cabine.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9" name="object 19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20" name="object 20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 descr=""/>
          <p:cNvSpPr txBox="1"/>
          <p:nvPr/>
        </p:nvSpPr>
        <p:spPr>
          <a:xfrm>
            <a:off x="2602738" y="649731"/>
            <a:ext cx="214503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Case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8000/8800/8810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32329" y="2232228"/>
            <a:ext cx="2736850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baia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radio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musical.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ficar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próximo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rádios transmissores.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60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abraçadeiras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2694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do</a:t>
            </a:r>
            <a:r>
              <a:rPr dirty="0" spc="-75"/>
              <a:t> </a:t>
            </a:r>
            <a:r>
              <a:rPr dirty="0"/>
              <a:t>Mag</a:t>
            </a:r>
            <a:r>
              <a:rPr dirty="0" spc="-25"/>
              <a:t> </a:t>
            </a:r>
            <a:r>
              <a:rPr dirty="0" spc="-50"/>
              <a:t>X</a:t>
            </a:r>
          </a:p>
        </p:txBody>
      </p:sp>
      <p:grpSp>
        <p:nvGrpSpPr>
          <p:cNvPr id="18" name="object 18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6815328" y="2435352"/>
              <a:ext cx="2024380" cy="402590"/>
            </a:xfrm>
            <a:custGeom>
              <a:avLst/>
              <a:gdLst/>
              <a:ahLst/>
              <a:cxnLst/>
              <a:rect l="l" t="t" r="r" b="b"/>
              <a:pathLst>
                <a:path w="2024379" h="402589">
                  <a:moveTo>
                    <a:pt x="1822703" y="0"/>
                  </a:moveTo>
                  <a:lnTo>
                    <a:pt x="1822703" y="100584"/>
                  </a:lnTo>
                  <a:lnTo>
                    <a:pt x="0" y="100584"/>
                  </a:lnTo>
                  <a:lnTo>
                    <a:pt x="0" y="301751"/>
                  </a:lnTo>
                  <a:lnTo>
                    <a:pt x="1822703" y="301751"/>
                  </a:lnTo>
                  <a:lnTo>
                    <a:pt x="1822703" y="402336"/>
                  </a:lnTo>
                  <a:lnTo>
                    <a:pt x="2023872" y="201168"/>
                  </a:lnTo>
                  <a:lnTo>
                    <a:pt x="1822703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6815328" y="2435352"/>
              <a:ext cx="2024380" cy="402590"/>
            </a:xfrm>
            <a:custGeom>
              <a:avLst/>
              <a:gdLst/>
              <a:ahLst/>
              <a:cxnLst/>
              <a:rect l="l" t="t" r="r" b="b"/>
              <a:pathLst>
                <a:path w="2024379" h="402589">
                  <a:moveTo>
                    <a:pt x="2023872" y="201168"/>
                  </a:moveTo>
                  <a:lnTo>
                    <a:pt x="1822703" y="402336"/>
                  </a:lnTo>
                  <a:lnTo>
                    <a:pt x="1822703" y="301751"/>
                  </a:lnTo>
                  <a:lnTo>
                    <a:pt x="0" y="301751"/>
                  </a:lnTo>
                  <a:lnTo>
                    <a:pt x="0" y="100584"/>
                  </a:lnTo>
                  <a:lnTo>
                    <a:pt x="1822703" y="100584"/>
                  </a:lnTo>
                  <a:lnTo>
                    <a:pt x="1822703" y="0"/>
                  </a:lnTo>
                  <a:lnTo>
                    <a:pt x="2023872" y="201168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7747507" y="4341698"/>
            <a:ext cx="204025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Local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602738" y="649731"/>
            <a:ext cx="258191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3510/3520/3522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32329" y="2232228"/>
            <a:ext cx="2736850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baia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radio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musical.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ficar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próximo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rádios transmissores.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60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abraçadeiras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2694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do</a:t>
            </a:r>
            <a:r>
              <a:rPr dirty="0" spc="-70"/>
              <a:t> </a:t>
            </a:r>
            <a:r>
              <a:rPr dirty="0"/>
              <a:t>Mag</a:t>
            </a:r>
            <a:r>
              <a:rPr dirty="0" spc="-30"/>
              <a:t> </a:t>
            </a:r>
            <a:r>
              <a:rPr dirty="0" spc="-50"/>
              <a:t>X</a:t>
            </a:r>
          </a:p>
        </p:txBody>
      </p:sp>
      <p:grpSp>
        <p:nvGrpSpPr>
          <p:cNvPr id="22" name="object 22" descr=""/>
          <p:cNvGrpSpPr/>
          <p:nvPr/>
        </p:nvGrpSpPr>
        <p:grpSpPr>
          <a:xfrm>
            <a:off x="7198868" y="2364739"/>
            <a:ext cx="1543685" cy="427990"/>
            <a:chOff x="7198868" y="2364739"/>
            <a:chExt cx="1543685" cy="427990"/>
          </a:xfrm>
        </p:grpSpPr>
        <p:sp>
          <p:nvSpPr>
            <p:cNvPr id="23" name="object 23" descr=""/>
            <p:cNvSpPr/>
            <p:nvPr/>
          </p:nvSpPr>
          <p:spPr>
            <a:xfrm>
              <a:off x="7211568" y="2377439"/>
              <a:ext cx="1518285" cy="402590"/>
            </a:xfrm>
            <a:custGeom>
              <a:avLst/>
              <a:gdLst/>
              <a:ahLst/>
              <a:cxnLst/>
              <a:rect l="l" t="t" r="r" b="b"/>
              <a:pathLst>
                <a:path w="1518284" h="402589">
                  <a:moveTo>
                    <a:pt x="1316735" y="0"/>
                  </a:moveTo>
                  <a:lnTo>
                    <a:pt x="1316735" y="100584"/>
                  </a:lnTo>
                  <a:lnTo>
                    <a:pt x="0" y="100584"/>
                  </a:lnTo>
                  <a:lnTo>
                    <a:pt x="0" y="301751"/>
                  </a:lnTo>
                  <a:lnTo>
                    <a:pt x="1316735" y="301751"/>
                  </a:lnTo>
                  <a:lnTo>
                    <a:pt x="1316735" y="402336"/>
                  </a:lnTo>
                  <a:lnTo>
                    <a:pt x="1517903" y="201168"/>
                  </a:lnTo>
                  <a:lnTo>
                    <a:pt x="1316735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7211568" y="2377439"/>
              <a:ext cx="1518285" cy="402590"/>
            </a:xfrm>
            <a:custGeom>
              <a:avLst/>
              <a:gdLst/>
              <a:ahLst/>
              <a:cxnLst/>
              <a:rect l="l" t="t" r="r" b="b"/>
              <a:pathLst>
                <a:path w="1518284" h="402589">
                  <a:moveTo>
                    <a:pt x="1517903" y="201168"/>
                  </a:moveTo>
                  <a:lnTo>
                    <a:pt x="1316735" y="402336"/>
                  </a:lnTo>
                  <a:lnTo>
                    <a:pt x="1316735" y="301751"/>
                  </a:lnTo>
                  <a:lnTo>
                    <a:pt x="0" y="301751"/>
                  </a:lnTo>
                  <a:lnTo>
                    <a:pt x="0" y="100584"/>
                  </a:lnTo>
                  <a:lnTo>
                    <a:pt x="1316735" y="100584"/>
                  </a:lnTo>
                  <a:lnTo>
                    <a:pt x="1316735" y="0"/>
                  </a:lnTo>
                  <a:lnTo>
                    <a:pt x="1517903" y="201168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747507" y="4341698"/>
            <a:ext cx="204025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Local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602738" y="649731"/>
            <a:ext cx="2579370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CH570</a:t>
            </a:r>
            <a:r>
              <a:rPr dirty="0" sz="2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/</a:t>
            </a:r>
            <a:r>
              <a:rPr dirty="0" sz="2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CH670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2632329" y="2232228"/>
            <a:ext cx="2842260" cy="222123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fixado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porta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copo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dentro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gaveta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lado.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ficar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próximo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rádios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transmissores.</a:t>
            </a:r>
            <a:endParaRPr sz="16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960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5"/>
              </a:spcBef>
            </a:pP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abraçadeiras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222694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do</a:t>
            </a:r>
            <a:r>
              <a:rPr dirty="0" spc="-70"/>
              <a:t> </a:t>
            </a:r>
            <a:r>
              <a:rPr dirty="0"/>
              <a:t>Mag</a:t>
            </a:r>
            <a:r>
              <a:rPr dirty="0" spc="-30"/>
              <a:t> </a:t>
            </a:r>
            <a:r>
              <a:rPr dirty="0" spc="-50"/>
              <a:t>X</a:t>
            </a:r>
          </a:p>
        </p:txBody>
      </p:sp>
      <p:grpSp>
        <p:nvGrpSpPr>
          <p:cNvPr id="22" name="object 22" descr=""/>
          <p:cNvGrpSpPr/>
          <p:nvPr/>
        </p:nvGrpSpPr>
        <p:grpSpPr>
          <a:xfrm>
            <a:off x="8603995" y="3215132"/>
            <a:ext cx="1043940" cy="549910"/>
            <a:chOff x="8603995" y="3215132"/>
            <a:chExt cx="1043940" cy="549910"/>
          </a:xfrm>
        </p:grpSpPr>
        <p:sp>
          <p:nvSpPr>
            <p:cNvPr id="23" name="object 23" descr=""/>
            <p:cNvSpPr/>
            <p:nvPr/>
          </p:nvSpPr>
          <p:spPr>
            <a:xfrm>
              <a:off x="8616695" y="3227832"/>
              <a:ext cx="1018540" cy="524510"/>
            </a:xfrm>
            <a:custGeom>
              <a:avLst/>
              <a:gdLst/>
              <a:ahLst/>
              <a:cxnLst/>
              <a:rect l="l" t="t" r="r" b="b"/>
              <a:pathLst>
                <a:path w="1018540" h="524510">
                  <a:moveTo>
                    <a:pt x="755903" y="0"/>
                  </a:moveTo>
                  <a:lnTo>
                    <a:pt x="755903" y="131063"/>
                  </a:lnTo>
                  <a:lnTo>
                    <a:pt x="0" y="131063"/>
                  </a:lnTo>
                  <a:lnTo>
                    <a:pt x="0" y="393191"/>
                  </a:lnTo>
                  <a:lnTo>
                    <a:pt x="755903" y="393191"/>
                  </a:lnTo>
                  <a:lnTo>
                    <a:pt x="755903" y="524255"/>
                  </a:lnTo>
                  <a:lnTo>
                    <a:pt x="1018031" y="262127"/>
                  </a:lnTo>
                  <a:lnTo>
                    <a:pt x="755903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 descr=""/>
            <p:cNvSpPr/>
            <p:nvPr/>
          </p:nvSpPr>
          <p:spPr>
            <a:xfrm>
              <a:off x="8616695" y="3227832"/>
              <a:ext cx="1018540" cy="524510"/>
            </a:xfrm>
            <a:custGeom>
              <a:avLst/>
              <a:gdLst/>
              <a:ahLst/>
              <a:cxnLst/>
              <a:rect l="l" t="t" r="r" b="b"/>
              <a:pathLst>
                <a:path w="1018540" h="524510">
                  <a:moveTo>
                    <a:pt x="1018031" y="262127"/>
                  </a:moveTo>
                  <a:lnTo>
                    <a:pt x="755903" y="524255"/>
                  </a:lnTo>
                  <a:lnTo>
                    <a:pt x="755903" y="393191"/>
                  </a:lnTo>
                  <a:lnTo>
                    <a:pt x="0" y="393191"/>
                  </a:lnTo>
                  <a:lnTo>
                    <a:pt x="0" y="131063"/>
                  </a:lnTo>
                  <a:lnTo>
                    <a:pt x="755903" y="131063"/>
                  </a:lnTo>
                  <a:lnTo>
                    <a:pt x="755903" y="0"/>
                  </a:lnTo>
                  <a:lnTo>
                    <a:pt x="1018031" y="262127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 descr=""/>
          <p:cNvSpPr txBox="1"/>
          <p:nvPr/>
        </p:nvSpPr>
        <p:spPr>
          <a:xfrm>
            <a:off x="7747507" y="4341698"/>
            <a:ext cx="2040255" cy="256540"/>
          </a:xfrm>
          <a:prstGeom prst="rect">
            <a:avLst/>
          </a:prstGeom>
        </p:spPr>
        <p:txBody>
          <a:bodyPr wrap="square" lIns="0" tIns="1460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Local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fixação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Mag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50" i="1">
                <a:solidFill>
                  <a:srgbClr val="807E85"/>
                </a:solidFill>
                <a:latin typeface="Calibri"/>
                <a:cs typeface="Calibri"/>
              </a:rPr>
              <a:t>X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6" name="object 2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15</a:t>
            </a:fld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463164" y="233438"/>
            <a:ext cx="2901315" cy="1554480"/>
          </a:xfrm>
          <a:prstGeom prst="rect"/>
        </p:spPr>
        <p:txBody>
          <a:bodyPr wrap="square" lIns="0" tIns="1371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80"/>
              <a:t> </a:t>
            </a:r>
            <a:r>
              <a:rPr dirty="0"/>
              <a:t>Antena</a:t>
            </a:r>
            <a:r>
              <a:rPr dirty="0" spc="-80"/>
              <a:t> </a:t>
            </a:r>
            <a:r>
              <a:rPr dirty="0" spc="-25"/>
              <a:t>GPS</a:t>
            </a: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/>
              <a:t>Modelo:</a:t>
            </a:r>
            <a:r>
              <a:rPr dirty="0" spc="-60"/>
              <a:t> </a:t>
            </a:r>
            <a:r>
              <a:rPr dirty="0" spc="-20"/>
              <a:t>Case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8000/8800/8810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2437002" y="5084571"/>
            <a:ext cx="6912609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 G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PS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 fixada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de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m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etais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 nenhuma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outr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2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2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24</a:t>
            </a:fld>
          </a:p>
        </p:txBody>
      </p:sp>
      <p:sp>
        <p:nvSpPr>
          <p:cNvPr id="20" name="object 20" descr=""/>
          <p:cNvSpPr txBox="1"/>
          <p:nvPr/>
        </p:nvSpPr>
        <p:spPr>
          <a:xfrm>
            <a:off x="2135504" y="1971326"/>
            <a:ext cx="2827020" cy="2588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centro.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silicone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fita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dupla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face.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As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 cabos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forma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não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781294" y="4422140"/>
            <a:ext cx="5768975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correta</a:t>
            </a:r>
            <a:r>
              <a:rPr dirty="0" sz="1500" spc="-7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é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horizontal</a:t>
            </a:r>
            <a:r>
              <a:rPr dirty="0" sz="1500" spc="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como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indica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foto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acima.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63164" y="233438"/>
            <a:ext cx="2901315" cy="1554480"/>
          </a:xfrm>
          <a:prstGeom prst="rect"/>
        </p:spPr>
        <p:txBody>
          <a:bodyPr wrap="square" lIns="0" tIns="1371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80"/>
              <a:t> </a:t>
            </a:r>
            <a:r>
              <a:rPr dirty="0"/>
              <a:t>Antena</a:t>
            </a:r>
            <a:r>
              <a:rPr dirty="0" spc="-80"/>
              <a:t> </a:t>
            </a:r>
            <a:r>
              <a:rPr dirty="0" spc="-25"/>
              <a:t>GPS</a:t>
            </a: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/>
              <a:t>Modelo:</a:t>
            </a:r>
            <a:r>
              <a:rPr dirty="0" spc="-55"/>
              <a:t> </a:t>
            </a:r>
            <a:r>
              <a:rPr dirty="0"/>
              <a:t>John</a:t>
            </a:r>
            <a:r>
              <a:rPr dirty="0" spc="-45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3510/3520/3522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135504" y="1971326"/>
            <a:ext cx="2766060" cy="2588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304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painel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superior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centro.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50100"/>
              </a:lnSpc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Usa-se</a:t>
            </a:r>
            <a:r>
              <a:rPr dirty="0" sz="16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fita</a:t>
            </a:r>
            <a:r>
              <a:rPr dirty="0" sz="16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dupla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face.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sobras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espalhadas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forma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em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758941" y="4412996"/>
            <a:ext cx="576961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correta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é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horizontal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 como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indica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foto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acima.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3179826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3169919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98109" y="571373"/>
              <a:ext cx="3173095" cy="3590925"/>
            </a:xfrm>
            <a:custGeom>
              <a:avLst/>
              <a:gdLst/>
              <a:ahLst/>
              <a:cxnLst/>
              <a:rect l="l" t="t" r="r" b="b"/>
              <a:pathLst>
                <a:path w="3173095" h="3590925">
                  <a:moveTo>
                    <a:pt x="0" y="3590671"/>
                  </a:moveTo>
                  <a:lnTo>
                    <a:pt x="3173094" y="3590671"/>
                  </a:lnTo>
                  <a:lnTo>
                    <a:pt x="3173094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63584" y="621792"/>
              <a:ext cx="2683002" cy="3594354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869680" y="576072"/>
              <a:ext cx="2673096" cy="3584448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8868029" y="574421"/>
              <a:ext cx="2676525" cy="3587750"/>
            </a:xfrm>
            <a:custGeom>
              <a:avLst/>
              <a:gdLst/>
              <a:ahLst/>
              <a:cxnLst/>
              <a:rect l="l" t="t" r="r" b="b"/>
              <a:pathLst>
                <a:path w="2676525" h="3587750">
                  <a:moveTo>
                    <a:pt x="0" y="3587623"/>
                  </a:moveTo>
                  <a:lnTo>
                    <a:pt x="2676271" y="3587623"/>
                  </a:lnTo>
                  <a:lnTo>
                    <a:pt x="2676271" y="0"/>
                  </a:lnTo>
                  <a:lnTo>
                    <a:pt x="0" y="0"/>
                  </a:lnTo>
                  <a:lnTo>
                    <a:pt x="0" y="358762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10847578" y="2474468"/>
              <a:ext cx="655320" cy="824230"/>
            </a:xfrm>
            <a:custGeom>
              <a:avLst/>
              <a:gdLst/>
              <a:ahLst/>
              <a:cxnLst/>
              <a:rect l="l" t="t" r="r" b="b"/>
              <a:pathLst>
                <a:path w="655320" h="824229">
                  <a:moveTo>
                    <a:pt x="54737" y="0"/>
                  </a:moveTo>
                  <a:lnTo>
                    <a:pt x="0" y="279527"/>
                  </a:lnTo>
                  <a:lnTo>
                    <a:pt x="83566" y="223266"/>
                  </a:lnTo>
                  <a:lnTo>
                    <a:pt x="487806" y="824230"/>
                  </a:lnTo>
                  <a:lnTo>
                    <a:pt x="654812" y="711835"/>
                  </a:lnTo>
                  <a:lnTo>
                    <a:pt x="250571" y="110871"/>
                  </a:lnTo>
                  <a:lnTo>
                    <a:pt x="334137" y="54737"/>
                  </a:lnTo>
                  <a:lnTo>
                    <a:pt x="54737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10847578" y="2474468"/>
              <a:ext cx="655320" cy="824230"/>
            </a:xfrm>
            <a:custGeom>
              <a:avLst/>
              <a:gdLst/>
              <a:ahLst/>
              <a:cxnLst/>
              <a:rect l="l" t="t" r="r" b="b"/>
              <a:pathLst>
                <a:path w="655320" h="824229">
                  <a:moveTo>
                    <a:pt x="54737" y="0"/>
                  </a:moveTo>
                  <a:lnTo>
                    <a:pt x="334137" y="54737"/>
                  </a:lnTo>
                  <a:lnTo>
                    <a:pt x="250571" y="110871"/>
                  </a:lnTo>
                  <a:lnTo>
                    <a:pt x="654812" y="711835"/>
                  </a:lnTo>
                  <a:lnTo>
                    <a:pt x="487806" y="824230"/>
                  </a:lnTo>
                  <a:lnTo>
                    <a:pt x="83566" y="223266"/>
                  </a:lnTo>
                  <a:lnTo>
                    <a:pt x="0" y="279527"/>
                  </a:lnTo>
                  <a:lnTo>
                    <a:pt x="54737" y="0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6236208" y="2359152"/>
              <a:ext cx="1158240" cy="402590"/>
            </a:xfrm>
            <a:custGeom>
              <a:avLst/>
              <a:gdLst/>
              <a:ahLst/>
              <a:cxnLst/>
              <a:rect l="l" t="t" r="r" b="b"/>
              <a:pathLst>
                <a:path w="1158240" h="402589">
                  <a:moveTo>
                    <a:pt x="957071" y="0"/>
                  </a:moveTo>
                  <a:lnTo>
                    <a:pt x="957071" y="100584"/>
                  </a:lnTo>
                  <a:lnTo>
                    <a:pt x="0" y="100584"/>
                  </a:lnTo>
                  <a:lnTo>
                    <a:pt x="0" y="301751"/>
                  </a:lnTo>
                  <a:lnTo>
                    <a:pt x="957071" y="301751"/>
                  </a:lnTo>
                  <a:lnTo>
                    <a:pt x="957071" y="402336"/>
                  </a:lnTo>
                  <a:lnTo>
                    <a:pt x="1158239" y="201168"/>
                  </a:lnTo>
                  <a:lnTo>
                    <a:pt x="957071" y="0"/>
                  </a:lnTo>
                  <a:close/>
                </a:path>
              </a:pathLst>
            </a:custGeom>
            <a:solidFill>
              <a:srgbClr val="7DB15B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 descr=""/>
            <p:cNvSpPr/>
            <p:nvPr/>
          </p:nvSpPr>
          <p:spPr>
            <a:xfrm>
              <a:off x="6236208" y="2359152"/>
              <a:ext cx="1158240" cy="402590"/>
            </a:xfrm>
            <a:custGeom>
              <a:avLst/>
              <a:gdLst/>
              <a:ahLst/>
              <a:cxnLst/>
              <a:rect l="l" t="t" r="r" b="b"/>
              <a:pathLst>
                <a:path w="1158240" h="402589">
                  <a:moveTo>
                    <a:pt x="1158239" y="201168"/>
                  </a:moveTo>
                  <a:lnTo>
                    <a:pt x="957071" y="402336"/>
                  </a:lnTo>
                  <a:lnTo>
                    <a:pt x="957071" y="301751"/>
                  </a:lnTo>
                  <a:lnTo>
                    <a:pt x="0" y="301751"/>
                  </a:lnTo>
                  <a:lnTo>
                    <a:pt x="0" y="100584"/>
                  </a:lnTo>
                  <a:lnTo>
                    <a:pt x="957071" y="100584"/>
                  </a:lnTo>
                  <a:lnTo>
                    <a:pt x="957071" y="0"/>
                  </a:lnTo>
                  <a:lnTo>
                    <a:pt x="1158239" y="201168"/>
                  </a:lnTo>
                  <a:close/>
                </a:path>
              </a:pathLst>
            </a:custGeom>
            <a:ln w="25400">
              <a:solidFill>
                <a:srgbClr val="2C2B2C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2437002" y="5084571"/>
            <a:ext cx="6912609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 G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PS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 fixada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de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5"/>
              </a:rPr>
              <a:t>m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6"/>
              </a:rPr>
              <a:t>etais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 nenhuma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outr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2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2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24</a:t>
            </a:fld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463164" y="233438"/>
            <a:ext cx="2901315" cy="1554480"/>
          </a:xfrm>
          <a:prstGeom prst="rect"/>
        </p:spPr>
        <p:txBody>
          <a:bodyPr wrap="square" lIns="0" tIns="13716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80"/>
              <a:t> </a:t>
            </a:r>
            <a:r>
              <a:rPr dirty="0"/>
              <a:t>Antena</a:t>
            </a:r>
            <a:r>
              <a:rPr dirty="0" spc="-80"/>
              <a:t> </a:t>
            </a:r>
            <a:r>
              <a:rPr dirty="0" spc="-25"/>
              <a:t>GPS</a:t>
            </a: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dirty="0"/>
              <a:t>Modelo:</a:t>
            </a:r>
            <a:r>
              <a:rPr dirty="0" spc="-55"/>
              <a:t> </a:t>
            </a:r>
            <a:r>
              <a:rPr dirty="0"/>
              <a:t>John</a:t>
            </a:r>
            <a:r>
              <a:rPr dirty="0" spc="-45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/>
              <a:t>CH570</a:t>
            </a:r>
            <a:r>
              <a:rPr dirty="0" spc="-40"/>
              <a:t> </a:t>
            </a:r>
            <a:r>
              <a:rPr dirty="0"/>
              <a:t>/</a:t>
            </a:r>
            <a:r>
              <a:rPr dirty="0" spc="5"/>
              <a:t> </a:t>
            </a:r>
            <a:r>
              <a:rPr dirty="0" spc="-10"/>
              <a:t>CH670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135504" y="1971326"/>
            <a:ext cx="9392920" cy="261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51002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 fixada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no centro.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fita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dupla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face.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forma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  <a:p>
            <a:pPr marL="3636010">
              <a:lnSpc>
                <a:spcPct val="100000"/>
              </a:lnSpc>
              <a:spcBef>
                <a:spcPts val="1325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correta</a:t>
            </a:r>
            <a:r>
              <a:rPr dirty="0" sz="1500" spc="-6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é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na</a:t>
            </a:r>
            <a:r>
              <a:rPr dirty="0" sz="1500" spc="-1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horizontal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 como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indica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foto</a:t>
            </a:r>
            <a:r>
              <a:rPr dirty="0" sz="1500" spc="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acima.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437002" y="5084571"/>
            <a:ext cx="6912609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-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 G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PS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-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 fixada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de</a:t>
            </a:r>
            <a:r>
              <a:rPr dirty="0" sz="1600" spc="5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3"/>
              </a:rPr>
              <a:t>m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4"/>
              </a:rPr>
              <a:t>etais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,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 nenhuma</a:t>
            </a:r>
            <a:r>
              <a:rPr dirty="0" sz="1600" spc="-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outr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26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54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27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2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24</a:t>
            </a:fld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33625" y="199966"/>
            <a:ext cx="3068955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70"/>
              <a:t> </a:t>
            </a:r>
            <a:r>
              <a:rPr dirty="0"/>
              <a:t>Antena</a:t>
            </a:r>
            <a:r>
              <a:rPr dirty="0" spc="-90"/>
              <a:t> </a:t>
            </a:r>
            <a:r>
              <a:rPr dirty="0" spc="-20"/>
              <a:t>GPRS </a:t>
            </a:r>
            <a:r>
              <a:rPr dirty="0"/>
              <a:t>Modelo:</a:t>
            </a:r>
            <a:r>
              <a:rPr dirty="0" spc="-45"/>
              <a:t> </a:t>
            </a:r>
            <a:r>
              <a:rPr dirty="0" spc="-20"/>
              <a:t>Case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8000/8800/8810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135504" y="1971326"/>
            <a:ext cx="8923655" cy="27070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6040755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cabine,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em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posição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vertical.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Usa-se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silicone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ou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fita</a:t>
            </a:r>
            <a:r>
              <a:rPr dirty="0" sz="16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dupla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face.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de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forma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>
              <a:latin typeface="Calibri"/>
              <a:cs typeface="Calibri"/>
            </a:endParaRPr>
          </a:p>
          <a:p>
            <a:pPr marL="3609975">
              <a:lnSpc>
                <a:spcPct val="100000"/>
              </a:lnSpc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GPRS</a:t>
            </a:r>
            <a:r>
              <a:rPr dirty="0" sz="1500" spc="-7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1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dentro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atrás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5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banco</a:t>
            </a:r>
            <a:r>
              <a:rPr dirty="0" sz="1500" spc="-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3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operador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693664" y="569785"/>
            <a:ext cx="5853430" cy="3646804"/>
            <a:chOff x="5693664" y="569785"/>
            <a:chExt cx="5853430" cy="3646804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93664" y="618744"/>
              <a:ext cx="5852922" cy="359740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99760" y="573024"/>
              <a:ext cx="5843016" cy="358749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698109" y="571373"/>
              <a:ext cx="5846445" cy="3590925"/>
            </a:xfrm>
            <a:custGeom>
              <a:avLst/>
              <a:gdLst/>
              <a:ahLst/>
              <a:cxnLst/>
              <a:rect l="l" t="t" r="r" b="b"/>
              <a:pathLst>
                <a:path w="5846445" h="3590925">
                  <a:moveTo>
                    <a:pt x="0" y="3590671"/>
                  </a:moveTo>
                  <a:lnTo>
                    <a:pt x="5846191" y="3590671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437002" y="5084571"/>
            <a:ext cx="6913880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GPRS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m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27</a:t>
            </a:fld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33625" y="199966"/>
            <a:ext cx="3073400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70"/>
              <a:t> </a:t>
            </a:r>
            <a:r>
              <a:rPr dirty="0"/>
              <a:t>Antena</a:t>
            </a:r>
            <a:r>
              <a:rPr dirty="0" spc="-60"/>
              <a:t> </a:t>
            </a:r>
            <a:r>
              <a:rPr dirty="0" spc="-20"/>
              <a:t>GPRS </a:t>
            </a:r>
            <a:r>
              <a:rPr dirty="0"/>
              <a:t>Modelo:</a:t>
            </a:r>
            <a:r>
              <a:rPr dirty="0" spc="-50"/>
              <a:t> </a:t>
            </a:r>
            <a:r>
              <a:rPr dirty="0"/>
              <a:t>John</a:t>
            </a:r>
            <a:r>
              <a:rPr dirty="0" spc="-10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3510/3520/3522</a:t>
            </a:r>
          </a:p>
        </p:txBody>
      </p:sp>
      <p:sp>
        <p:nvSpPr>
          <p:cNvPr id="16" name="object 16" descr=""/>
          <p:cNvSpPr txBox="1"/>
          <p:nvPr/>
        </p:nvSpPr>
        <p:spPr>
          <a:xfrm>
            <a:off x="2135504" y="1971326"/>
            <a:ext cx="2830830" cy="2588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externo</a:t>
            </a:r>
            <a:r>
              <a:rPr dirty="0" sz="1600" spc="-7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cabine,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posição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vertical.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Usa-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abraçadeiras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cabos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forma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5645277" y="4412996"/>
            <a:ext cx="595376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GPRS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lado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externo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8" name="object 18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19" name="object 19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21" name="object 21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 descr=""/>
          <p:cNvSpPr txBox="1"/>
          <p:nvPr/>
        </p:nvSpPr>
        <p:spPr>
          <a:xfrm>
            <a:off x="2437002" y="5084571"/>
            <a:ext cx="6913880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GPRS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m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27</a:t>
            </a:fld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333625" y="199966"/>
            <a:ext cx="3073400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70"/>
              <a:t> </a:t>
            </a:r>
            <a:r>
              <a:rPr dirty="0"/>
              <a:t>Antena</a:t>
            </a:r>
            <a:r>
              <a:rPr dirty="0" spc="-60"/>
              <a:t> </a:t>
            </a:r>
            <a:r>
              <a:rPr dirty="0" spc="-20"/>
              <a:t>GPRS </a:t>
            </a:r>
            <a:r>
              <a:rPr dirty="0"/>
              <a:t>Modelo:</a:t>
            </a:r>
            <a:r>
              <a:rPr dirty="0" spc="-35"/>
              <a:t> </a:t>
            </a:r>
            <a:r>
              <a:rPr dirty="0"/>
              <a:t>John</a:t>
            </a:r>
            <a:r>
              <a:rPr dirty="0" spc="-10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/>
              <a:t>CH570</a:t>
            </a:r>
            <a:r>
              <a:rPr dirty="0" spc="-40"/>
              <a:t> </a:t>
            </a:r>
            <a:r>
              <a:rPr dirty="0"/>
              <a:t>/</a:t>
            </a:r>
            <a:r>
              <a:rPr dirty="0" spc="10"/>
              <a:t> </a:t>
            </a:r>
            <a:r>
              <a:rPr dirty="0" spc="-10"/>
              <a:t>CH670</a:t>
            </a:r>
          </a:p>
        </p:txBody>
      </p:sp>
      <p:sp>
        <p:nvSpPr>
          <p:cNvPr id="22" name="object 22" descr=""/>
          <p:cNvSpPr txBox="1"/>
          <p:nvPr/>
        </p:nvSpPr>
        <p:spPr>
          <a:xfrm>
            <a:off x="2437002" y="5084571"/>
            <a:ext cx="6913880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ant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ena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GPRS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2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29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  <a:hlinkClick r:id="rId12"/>
              </a:rPr>
              <a:t>m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10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ela,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10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9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8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8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9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60"/>
              </a:spcBef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da</a:t>
            </a:r>
            <a:r>
              <a:rPr dirty="0" sz="1600" spc="-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GPRS.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3" name="object 2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27</a:t>
            </a:fld>
          </a:p>
        </p:txBody>
      </p:sp>
      <p:sp>
        <p:nvSpPr>
          <p:cNvPr id="20" name="object 20" descr=""/>
          <p:cNvSpPr txBox="1"/>
          <p:nvPr/>
        </p:nvSpPr>
        <p:spPr>
          <a:xfrm>
            <a:off x="2135504" y="1971326"/>
            <a:ext cx="2828925" cy="25882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10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ser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fixada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externo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teto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cabine,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posição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vertical.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Usa-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um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L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abraçadeiras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plásticas.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sobras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cabos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espalhadas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forma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que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fiquem</a:t>
            </a:r>
            <a:r>
              <a:rPr dirty="0" sz="16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em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espiral.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5645277" y="4412996"/>
            <a:ext cx="5953760" cy="255904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GPRS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2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4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lado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externo</a:t>
            </a:r>
            <a:r>
              <a:rPr dirty="0" sz="1500" spc="-6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do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2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4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5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81977"/>
            <a:ext cx="5853430" cy="3597910"/>
            <a:chOff x="5693664" y="581977"/>
            <a:chExt cx="5853430" cy="35979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30936"/>
              <a:ext cx="5852922" cy="35486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85216"/>
              <a:ext cx="5843016" cy="35387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83565"/>
              <a:ext cx="5846445" cy="3542029"/>
            </a:xfrm>
            <a:custGeom>
              <a:avLst/>
              <a:gdLst/>
              <a:ahLst/>
              <a:cxnLst/>
              <a:rect l="l" t="t" r="r" b="b"/>
              <a:pathLst>
                <a:path w="5846445" h="3542029">
                  <a:moveTo>
                    <a:pt x="0" y="3541903"/>
                  </a:moveTo>
                  <a:lnTo>
                    <a:pt x="5846191" y="35419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419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574417" y="669941"/>
            <a:ext cx="2073910" cy="5532120"/>
          </a:xfrm>
          <a:prstGeom prst="rect">
            <a:avLst/>
          </a:prstGeom>
        </p:spPr>
        <p:txBody>
          <a:bodyPr wrap="square" lIns="0" tIns="1454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9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-GPS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integrado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-Cartão</a:t>
            </a:r>
            <a:r>
              <a:rPr dirty="0" sz="14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MicroSD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-USB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 OTG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-3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Leds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buzzer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indicador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-1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Led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modem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Saídas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Digitais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3A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-3</a:t>
            </a:r>
            <a:r>
              <a:rPr dirty="0" sz="14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Analógicas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0-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5V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-4</a:t>
            </a:r>
            <a:r>
              <a:rPr dirty="0" sz="1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Digitais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12-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24V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Entradas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Pulso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-1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Entrada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RS232,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-2</a:t>
            </a:r>
            <a:r>
              <a:rPr dirty="0" sz="14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4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Bus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2.0,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-4</a:t>
            </a:r>
            <a:r>
              <a:rPr dirty="0" sz="1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Slots</a:t>
            </a:r>
            <a:r>
              <a:rPr dirty="0" sz="1400" spc="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Xbee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THT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pino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ut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4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módulos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3G/4G,</a:t>
            </a:r>
            <a:endParaRPr sz="14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  <a:spcBef>
                <a:spcPts val="840"/>
              </a:spcBef>
            </a:pP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Wi-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Fi</a:t>
            </a:r>
            <a:r>
              <a:rPr dirty="0" sz="14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 rádios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-</a:t>
            </a:r>
            <a:r>
              <a:rPr dirty="0" sz="1400" spc="-10" b="1">
                <a:solidFill>
                  <a:srgbClr val="919094"/>
                </a:solidFill>
                <a:latin typeface="Calibri"/>
                <a:cs typeface="Calibri"/>
              </a:rPr>
              <a:t>Alimentação</a:t>
            </a:r>
            <a:r>
              <a:rPr dirty="0" sz="1400" spc="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8V</a:t>
            </a:r>
            <a:r>
              <a:rPr dirty="0" sz="14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>
                <a:solidFill>
                  <a:srgbClr val="919094"/>
                </a:solidFill>
                <a:latin typeface="Calibri"/>
                <a:cs typeface="Calibri"/>
              </a:rPr>
              <a:t>à</a:t>
            </a:r>
            <a:r>
              <a:rPr dirty="0" sz="14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>
                <a:solidFill>
                  <a:srgbClr val="919094"/>
                </a:solidFill>
                <a:latin typeface="Calibri"/>
                <a:cs typeface="Calibri"/>
              </a:rPr>
              <a:t>30V.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602738" y="375615"/>
            <a:ext cx="135699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Hardware: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5457190" y="4212569"/>
            <a:ext cx="2813050" cy="1671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Conexão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5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 i="1">
                <a:solidFill>
                  <a:srgbClr val="919094"/>
                </a:solidFill>
                <a:latin typeface="Calibri"/>
                <a:cs typeface="Calibri"/>
              </a:rPr>
              <a:t>GPRS 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Conexão</a:t>
            </a:r>
            <a:r>
              <a:rPr dirty="0" sz="1800" spc="-4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pa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r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a</a:t>
            </a:r>
            <a:r>
              <a:rPr dirty="0" sz="1800" spc="-4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a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n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  <a:hlinkClick r:id="rId14"/>
              </a:rPr>
              <a:t>ten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-7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  <a:hlinkClick r:id="rId15"/>
              </a:rPr>
              <a:t>Zig</a:t>
            </a:r>
            <a:r>
              <a:rPr dirty="0" sz="1800" spc="-10" i="1">
                <a:solidFill>
                  <a:srgbClr val="919094"/>
                </a:solidFill>
                <a:latin typeface="Calibri"/>
                <a:cs typeface="Calibri"/>
              </a:rPr>
              <a:t>Bee Conexão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5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GPS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70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i="1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800" spc="-35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i="1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7913370" y="2802635"/>
            <a:ext cx="3185795" cy="2950845"/>
          </a:xfrm>
          <a:custGeom>
            <a:avLst/>
            <a:gdLst/>
            <a:ahLst/>
            <a:cxnLst/>
            <a:rect l="l" t="t" r="r" b="b"/>
            <a:pathLst>
              <a:path w="3185795" h="2950845">
                <a:moveTo>
                  <a:pt x="760222" y="489204"/>
                </a:moveTo>
                <a:lnTo>
                  <a:pt x="750697" y="470154"/>
                </a:lnTo>
                <a:lnTo>
                  <a:pt x="703072" y="374904"/>
                </a:lnTo>
                <a:lnTo>
                  <a:pt x="645922" y="489204"/>
                </a:lnTo>
                <a:lnTo>
                  <a:pt x="684022" y="489204"/>
                </a:lnTo>
                <a:lnTo>
                  <a:pt x="684022" y="1688338"/>
                </a:lnTo>
                <a:lnTo>
                  <a:pt x="122682" y="1688338"/>
                </a:lnTo>
                <a:lnTo>
                  <a:pt x="115252" y="1689836"/>
                </a:lnTo>
                <a:lnTo>
                  <a:pt x="109194" y="1693913"/>
                </a:lnTo>
                <a:lnTo>
                  <a:pt x="105117" y="1699971"/>
                </a:lnTo>
                <a:lnTo>
                  <a:pt x="103632" y="1707388"/>
                </a:lnTo>
                <a:lnTo>
                  <a:pt x="103632" y="1716913"/>
                </a:lnTo>
                <a:lnTo>
                  <a:pt x="132207" y="1716913"/>
                </a:lnTo>
                <a:lnTo>
                  <a:pt x="122682" y="1726438"/>
                </a:lnTo>
                <a:lnTo>
                  <a:pt x="703072" y="1726438"/>
                </a:lnTo>
                <a:lnTo>
                  <a:pt x="710488" y="1724952"/>
                </a:lnTo>
                <a:lnTo>
                  <a:pt x="716546" y="1720875"/>
                </a:lnTo>
                <a:lnTo>
                  <a:pt x="719201" y="1716913"/>
                </a:lnTo>
                <a:lnTo>
                  <a:pt x="720623" y="1714817"/>
                </a:lnTo>
                <a:lnTo>
                  <a:pt x="722122" y="1707388"/>
                </a:lnTo>
                <a:lnTo>
                  <a:pt x="722122" y="1688338"/>
                </a:lnTo>
                <a:lnTo>
                  <a:pt x="722122" y="489204"/>
                </a:lnTo>
                <a:lnTo>
                  <a:pt x="760222" y="489204"/>
                </a:lnTo>
                <a:close/>
              </a:path>
              <a:path w="3185795" h="2950845">
                <a:moveTo>
                  <a:pt x="1030986" y="266700"/>
                </a:moveTo>
                <a:lnTo>
                  <a:pt x="1021461" y="247650"/>
                </a:lnTo>
                <a:lnTo>
                  <a:pt x="973836" y="152400"/>
                </a:lnTo>
                <a:lnTo>
                  <a:pt x="916686" y="266700"/>
                </a:lnTo>
                <a:lnTo>
                  <a:pt x="954786" y="266700"/>
                </a:lnTo>
                <a:lnTo>
                  <a:pt x="954786" y="2108962"/>
                </a:lnTo>
                <a:lnTo>
                  <a:pt x="235458" y="2108962"/>
                </a:lnTo>
                <a:lnTo>
                  <a:pt x="228028" y="2110486"/>
                </a:lnTo>
                <a:lnTo>
                  <a:pt x="221970" y="2114588"/>
                </a:lnTo>
                <a:lnTo>
                  <a:pt x="217893" y="2120646"/>
                </a:lnTo>
                <a:lnTo>
                  <a:pt x="216408" y="2128012"/>
                </a:lnTo>
                <a:lnTo>
                  <a:pt x="216408" y="2138807"/>
                </a:lnTo>
                <a:lnTo>
                  <a:pt x="243713" y="2138807"/>
                </a:lnTo>
                <a:lnTo>
                  <a:pt x="235458" y="2147062"/>
                </a:lnTo>
                <a:lnTo>
                  <a:pt x="973836" y="2147062"/>
                </a:lnTo>
                <a:lnTo>
                  <a:pt x="981252" y="2145576"/>
                </a:lnTo>
                <a:lnTo>
                  <a:pt x="987310" y="2141499"/>
                </a:lnTo>
                <a:lnTo>
                  <a:pt x="989114" y="2138807"/>
                </a:lnTo>
                <a:lnTo>
                  <a:pt x="991387" y="2135441"/>
                </a:lnTo>
                <a:lnTo>
                  <a:pt x="992886" y="2128012"/>
                </a:lnTo>
                <a:lnTo>
                  <a:pt x="992886" y="2108962"/>
                </a:lnTo>
                <a:lnTo>
                  <a:pt x="992886" y="266700"/>
                </a:lnTo>
                <a:lnTo>
                  <a:pt x="1030986" y="266700"/>
                </a:lnTo>
                <a:close/>
              </a:path>
              <a:path w="3185795" h="2950845">
                <a:moveTo>
                  <a:pt x="1313688" y="114300"/>
                </a:moveTo>
                <a:lnTo>
                  <a:pt x="1304163" y="95250"/>
                </a:lnTo>
                <a:lnTo>
                  <a:pt x="1256538" y="0"/>
                </a:lnTo>
                <a:lnTo>
                  <a:pt x="1199388" y="114300"/>
                </a:lnTo>
                <a:lnTo>
                  <a:pt x="1237488" y="114300"/>
                </a:lnTo>
                <a:lnTo>
                  <a:pt x="1237488" y="2546731"/>
                </a:lnTo>
                <a:lnTo>
                  <a:pt x="38100" y="2546731"/>
                </a:lnTo>
                <a:lnTo>
                  <a:pt x="38100" y="2543937"/>
                </a:lnTo>
                <a:lnTo>
                  <a:pt x="0" y="2543937"/>
                </a:lnTo>
                <a:lnTo>
                  <a:pt x="0" y="2565781"/>
                </a:lnTo>
                <a:lnTo>
                  <a:pt x="1485" y="2573159"/>
                </a:lnTo>
                <a:lnTo>
                  <a:pt x="5562" y="2579217"/>
                </a:lnTo>
                <a:lnTo>
                  <a:pt x="11620" y="2583319"/>
                </a:lnTo>
                <a:lnTo>
                  <a:pt x="19050" y="2584831"/>
                </a:lnTo>
                <a:lnTo>
                  <a:pt x="1256538" y="2584831"/>
                </a:lnTo>
                <a:lnTo>
                  <a:pt x="1263954" y="2583319"/>
                </a:lnTo>
                <a:lnTo>
                  <a:pt x="1270012" y="2579217"/>
                </a:lnTo>
                <a:lnTo>
                  <a:pt x="1274089" y="2573159"/>
                </a:lnTo>
                <a:lnTo>
                  <a:pt x="1275588" y="2565781"/>
                </a:lnTo>
                <a:lnTo>
                  <a:pt x="1275588" y="2546743"/>
                </a:lnTo>
                <a:lnTo>
                  <a:pt x="1275588" y="114300"/>
                </a:lnTo>
                <a:lnTo>
                  <a:pt x="1313688" y="114300"/>
                </a:lnTo>
                <a:close/>
              </a:path>
              <a:path w="3185795" h="2950845">
                <a:moveTo>
                  <a:pt x="3185414" y="965200"/>
                </a:moveTo>
                <a:lnTo>
                  <a:pt x="3176181" y="948563"/>
                </a:lnTo>
                <a:lnTo>
                  <a:pt x="3123438" y="853440"/>
                </a:lnTo>
                <a:lnTo>
                  <a:pt x="3071241" y="970026"/>
                </a:lnTo>
                <a:lnTo>
                  <a:pt x="3108452" y="968463"/>
                </a:lnTo>
                <a:lnTo>
                  <a:pt x="3109328" y="2912148"/>
                </a:lnTo>
                <a:lnTo>
                  <a:pt x="418338" y="2912148"/>
                </a:lnTo>
                <a:lnTo>
                  <a:pt x="418338" y="2950248"/>
                </a:lnTo>
                <a:lnTo>
                  <a:pt x="3128391" y="2950248"/>
                </a:lnTo>
                <a:lnTo>
                  <a:pt x="3135807" y="2948762"/>
                </a:lnTo>
                <a:lnTo>
                  <a:pt x="3141865" y="2944672"/>
                </a:lnTo>
                <a:lnTo>
                  <a:pt x="3145942" y="2938615"/>
                </a:lnTo>
                <a:lnTo>
                  <a:pt x="3147428" y="2931210"/>
                </a:lnTo>
                <a:lnTo>
                  <a:pt x="3147428" y="2912148"/>
                </a:lnTo>
                <a:lnTo>
                  <a:pt x="3146552" y="966851"/>
                </a:lnTo>
                <a:lnTo>
                  <a:pt x="3185414" y="965200"/>
                </a:lnTo>
                <a:close/>
              </a:path>
            </a:pathLst>
          </a:custGeom>
          <a:solidFill>
            <a:srgbClr val="5AAFD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151633" y="199966"/>
            <a:ext cx="3239135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254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90"/>
              <a:t> </a:t>
            </a:r>
            <a:r>
              <a:rPr dirty="0"/>
              <a:t>Antena</a:t>
            </a:r>
            <a:r>
              <a:rPr dirty="0" spc="-70"/>
              <a:t> </a:t>
            </a:r>
            <a:r>
              <a:rPr dirty="0" spc="-10"/>
              <a:t>Zigbee </a:t>
            </a:r>
            <a:r>
              <a:rPr dirty="0"/>
              <a:t>Modelo:</a:t>
            </a:r>
            <a:r>
              <a:rPr dirty="0" spc="-70"/>
              <a:t> </a:t>
            </a:r>
            <a:r>
              <a:rPr dirty="0" spc="-20"/>
              <a:t>Case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8000/8800/8810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693410" indent="457200">
              <a:lnSpc>
                <a:spcPct val="150100"/>
              </a:lnSpc>
              <a:spcBef>
                <a:spcPts val="100"/>
              </a:spcBef>
            </a:pPr>
            <a:r>
              <a:rPr dirty="0"/>
              <a:t>A antena</a:t>
            </a:r>
            <a:r>
              <a:rPr dirty="0" spc="-50"/>
              <a:t> </a:t>
            </a:r>
            <a:r>
              <a:rPr dirty="0"/>
              <a:t>ZigBee</a:t>
            </a:r>
            <a:r>
              <a:rPr dirty="0" spc="-50"/>
              <a:t> </a:t>
            </a:r>
            <a:r>
              <a:rPr dirty="0"/>
              <a:t>deve</a:t>
            </a:r>
            <a:r>
              <a:rPr dirty="0" spc="-35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 spc="-10"/>
              <a:t>fixada </a:t>
            </a:r>
            <a:r>
              <a:rPr dirty="0"/>
              <a:t>sempre</a:t>
            </a:r>
            <a:r>
              <a:rPr dirty="0" spc="-50"/>
              <a:t> </a:t>
            </a:r>
            <a:r>
              <a:rPr dirty="0"/>
              <a:t>no</a:t>
            </a:r>
            <a:r>
              <a:rPr dirty="0" spc="-20"/>
              <a:t> </a:t>
            </a:r>
            <a:r>
              <a:rPr dirty="0"/>
              <a:t>teto</a:t>
            </a:r>
            <a:r>
              <a:rPr dirty="0" spc="-35"/>
              <a:t> </a:t>
            </a:r>
            <a:r>
              <a:rPr dirty="0"/>
              <a:t>da</a:t>
            </a:r>
            <a:r>
              <a:rPr dirty="0" spc="-15"/>
              <a:t> </a:t>
            </a:r>
            <a:r>
              <a:rPr dirty="0"/>
              <a:t>cabine,</a:t>
            </a:r>
            <a:r>
              <a:rPr dirty="0" spc="-45"/>
              <a:t> </a:t>
            </a:r>
            <a:r>
              <a:rPr dirty="0"/>
              <a:t>em</a:t>
            </a:r>
            <a:r>
              <a:rPr dirty="0" spc="-30"/>
              <a:t> </a:t>
            </a:r>
            <a:r>
              <a:rPr dirty="0" spc="-10"/>
              <a:t>posição </a:t>
            </a:r>
            <a:r>
              <a:rPr dirty="0"/>
              <a:t>vertical.</a:t>
            </a:r>
            <a:r>
              <a:rPr dirty="0" spc="-35"/>
              <a:t> </a:t>
            </a:r>
            <a:r>
              <a:rPr dirty="0"/>
              <a:t>Usa-se</a:t>
            </a:r>
            <a:r>
              <a:rPr dirty="0" spc="-75"/>
              <a:t> </a:t>
            </a:r>
            <a:r>
              <a:rPr dirty="0"/>
              <a:t>uma</a:t>
            </a:r>
            <a:r>
              <a:rPr dirty="0" spc="-35"/>
              <a:t> </a:t>
            </a:r>
            <a:r>
              <a:rPr dirty="0"/>
              <a:t>chapa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</a:t>
            </a:r>
            <a:r>
              <a:rPr dirty="0" spc="-20"/>
              <a:t>metal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40x40</a:t>
            </a:r>
            <a:r>
              <a:rPr dirty="0" spc="-10"/>
              <a:t> </a:t>
            </a:r>
            <a:r>
              <a:rPr dirty="0"/>
              <a:t>cm</a:t>
            </a:r>
            <a:r>
              <a:rPr dirty="0" spc="-35"/>
              <a:t> </a:t>
            </a:r>
            <a:r>
              <a:rPr dirty="0"/>
              <a:t>que</a:t>
            </a:r>
            <a:r>
              <a:rPr dirty="0" spc="-30"/>
              <a:t> </a:t>
            </a:r>
            <a:r>
              <a:rPr dirty="0"/>
              <a:t>pode</a:t>
            </a:r>
            <a:r>
              <a:rPr dirty="0" spc="-10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/>
              <a:t>fixada</a:t>
            </a:r>
            <a:r>
              <a:rPr dirty="0" spc="-45"/>
              <a:t> </a:t>
            </a:r>
            <a:r>
              <a:rPr dirty="0" spc="-25"/>
              <a:t>com </a:t>
            </a:r>
            <a:r>
              <a:rPr dirty="0"/>
              <a:t>fita</a:t>
            </a:r>
            <a:r>
              <a:rPr dirty="0" spc="-10"/>
              <a:t> </a:t>
            </a:r>
            <a:r>
              <a:rPr dirty="0"/>
              <a:t>dupla</a:t>
            </a:r>
            <a:r>
              <a:rPr dirty="0" spc="-25"/>
              <a:t> </a:t>
            </a:r>
            <a:r>
              <a:rPr dirty="0"/>
              <a:t>face</a:t>
            </a:r>
            <a:r>
              <a:rPr dirty="0" spc="-45"/>
              <a:t> </a:t>
            </a:r>
            <a:r>
              <a:rPr dirty="0"/>
              <a:t>e</a:t>
            </a:r>
            <a:r>
              <a:rPr dirty="0" spc="-20"/>
              <a:t> </a:t>
            </a:r>
            <a:r>
              <a:rPr dirty="0"/>
              <a:t>silicone.</a:t>
            </a:r>
            <a:r>
              <a:rPr dirty="0" spc="-60"/>
              <a:t> </a:t>
            </a:r>
            <a:r>
              <a:rPr dirty="0"/>
              <a:t>As</a:t>
            </a:r>
            <a:r>
              <a:rPr dirty="0" spc="-15"/>
              <a:t> </a:t>
            </a:r>
            <a:r>
              <a:rPr dirty="0" spc="-10"/>
              <a:t>sobras </a:t>
            </a:r>
            <a:r>
              <a:rPr dirty="0"/>
              <a:t>dos</a:t>
            </a:r>
            <a:r>
              <a:rPr dirty="0" spc="-5"/>
              <a:t> </a:t>
            </a:r>
            <a:r>
              <a:rPr dirty="0"/>
              <a:t>cabos</a:t>
            </a:r>
            <a:r>
              <a:rPr dirty="0" spc="-30"/>
              <a:t> </a:t>
            </a:r>
            <a:r>
              <a:rPr dirty="0"/>
              <a:t>devem</a:t>
            </a:r>
            <a:r>
              <a:rPr dirty="0" spc="-75"/>
              <a:t> </a:t>
            </a:r>
            <a:r>
              <a:rPr dirty="0"/>
              <a:t>ser</a:t>
            </a:r>
            <a:r>
              <a:rPr dirty="0" spc="-30"/>
              <a:t> </a:t>
            </a:r>
            <a:r>
              <a:rPr dirty="0"/>
              <a:t>espalhadas</a:t>
            </a:r>
            <a:r>
              <a:rPr dirty="0" spc="-55"/>
              <a:t> </a:t>
            </a:r>
            <a:r>
              <a:rPr dirty="0" spc="-25"/>
              <a:t>de </a:t>
            </a:r>
            <a:r>
              <a:rPr dirty="0"/>
              <a:t>forma</a:t>
            </a:r>
            <a:r>
              <a:rPr dirty="0" spc="-45"/>
              <a:t> </a:t>
            </a:r>
            <a:r>
              <a:rPr dirty="0"/>
              <a:t>que</a:t>
            </a:r>
            <a:r>
              <a:rPr dirty="0" spc="-10"/>
              <a:t> </a:t>
            </a:r>
            <a:r>
              <a:rPr dirty="0"/>
              <a:t>não</a:t>
            </a:r>
            <a:r>
              <a:rPr dirty="0" spc="-45"/>
              <a:t> </a:t>
            </a:r>
            <a:r>
              <a:rPr dirty="0"/>
              <a:t>fiquem</a:t>
            </a:r>
            <a:r>
              <a:rPr dirty="0" spc="-30"/>
              <a:t> </a:t>
            </a:r>
            <a:r>
              <a:rPr dirty="0"/>
              <a:t>em</a:t>
            </a:r>
            <a:r>
              <a:rPr dirty="0" spc="-35"/>
              <a:t> </a:t>
            </a:r>
            <a:r>
              <a:rPr dirty="0" spc="-10"/>
              <a:t>espiral.</a:t>
            </a:r>
          </a:p>
          <a:p>
            <a:pPr marL="4113529">
              <a:lnSpc>
                <a:spcPct val="100000"/>
              </a:lnSpc>
              <a:spcBef>
                <a:spcPts val="425"/>
              </a:spcBef>
            </a:pP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3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ZigBee</a:t>
            </a:r>
            <a:r>
              <a:rPr dirty="0" sz="1500" spc="-6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1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7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2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6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496439" y="5101971"/>
            <a:ext cx="7040245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ZigBee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nenhuma</a:t>
            </a:r>
            <a:endParaRPr sz="1600">
              <a:latin typeface="Calibri"/>
              <a:cs typeface="Calibri"/>
            </a:endParaRPr>
          </a:p>
          <a:p>
            <a:pPr algn="just" marL="12700" marR="6985">
              <a:lnSpc>
                <a:spcPct val="1501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1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1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ZigBee.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30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151633" y="199966"/>
            <a:ext cx="3239135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254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90"/>
              <a:t> </a:t>
            </a:r>
            <a:r>
              <a:rPr dirty="0"/>
              <a:t>Antena</a:t>
            </a:r>
            <a:r>
              <a:rPr dirty="0" spc="-70"/>
              <a:t> </a:t>
            </a:r>
            <a:r>
              <a:rPr dirty="0" spc="-10"/>
              <a:t>Zigbee </a:t>
            </a:r>
            <a:r>
              <a:rPr dirty="0"/>
              <a:t>Modelo:</a:t>
            </a:r>
            <a:r>
              <a:rPr dirty="0" spc="-45"/>
              <a:t> </a:t>
            </a:r>
            <a:r>
              <a:rPr dirty="0"/>
              <a:t>John</a:t>
            </a:r>
            <a:r>
              <a:rPr dirty="0" spc="-30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 spc="-10"/>
              <a:t>3510/3520/3522</a:t>
            </a:r>
          </a:p>
        </p:txBody>
      </p:sp>
      <p:grpSp>
        <p:nvGrpSpPr>
          <p:cNvPr id="16" name="object 16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17" name="object 17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18" name="object 18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19" name="object 19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694680" indent="457200">
              <a:lnSpc>
                <a:spcPct val="150100"/>
              </a:lnSpc>
              <a:spcBef>
                <a:spcPts val="100"/>
              </a:spcBef>
            </a:pPr>
            <a:r>
              <a:rPr dirty="0"/>
              <a:t>A antena</a:t>
            </a:r>
            <a:r>
              <a:rPr dirty="0" spc="-50"/>
              <a:t> </a:t>
            </a:r>
            <a:r>
              <a:rPr dirty="0"/>
              <a:t>ZigBee</a:t>
            </a:r>
            <a:r>
              <a:rPr dirty="0" spc="-50"/>
              <a:t> </a:t>
            </a:r>
            <a:r>
              <a:rPr dirty="0"/>
              <a:t>deve</a:t>
            </a:r>
            <a:r>
              <a:rPr dirty="0" spc="-35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 spc="-10"/>
              <a:t>fixada </a:t>
            </a:r>
            <a:r>
              <a:rPr dirty="0"/>
              <a:t>sempre</a:t>
            </a:r>
            <a:r>
              <a:rPr dirty="0" spc="-65"/>
              <a:t> </a:t>
            </a:r>
            <a:r>
              <a:rPr dirty="0"/>
              <a:t>no</a:t>
            </a:r>
            <a:r>
              <a:rPr dirty="0" spc="-10"/>
              <a:t> </a:t>
            </a:r>
            <a:r>
              <a:rPr dirty="0"/>
              <a:t>teto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15"/>
              <a:t> </a:t>
            </a:r>
            <a:r>
              <a:rPr dirty="0"/>
              <a:t>cabine,</a:t>
            </a:r>
            <a:r>
              <a:rPr dirty="0" spc="-50"/>
              <a:t> </a:t>
            </a:r>
            <a:r>
              <a:rPr dirty="0"/>
              <a:t>em</a:t>
            </a:r>
            <a:r>
              <a:rPr dirty="0" spc="-30"/>
              <a:t> </a:t>
            </a:r>
            <a:r>
              <a:rPr dirty="0" spc="-10"/>
              <a:t>posição </a:t>
            </a:r>
            <a:r>
              <a:rPr dirty="0"/>
              <a:t>vertical.</a:t>
            </a:r>
            <a:r>
              <a:rPr dirty="0" spc="-35"/>
              <a:t> </a:t>
            </a:r>
            <a:r>
              <a:rPr dirty="0"/>
              <a:t>Usa-se</a:t>
            </a:r>
            <a:r>
              <a:rPr dirty="0" spc="-75"/>
              <a:t> </a:t>
            </a:r>
            <a:r>
              <a:rPr dirty="0"/>
              <a:t>uma</a:t>
            </a:r>
            <a:r>
              <a:rPr dirty="0" spc="-40"/>
              <a:t> </a:t>
            </a:r>
            <a:r>
              <a:rPr dirty="0"/>
              <a:t>chapa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</a:t>
            </a:r>
            <a:r>
              <a:rPr dirty="0" spc="-20"/>
              <a:t>metal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40x40</a:t>
            </a:r>
            <a:r>
              <a:rPr dirty="0" spc="-10"/>
              <a:t> </a:t>
            </a:r>
            <a:r>
              <a:rPr dirty="0"/>
              <a:t>cm</a:t>
            </a:r>
            <a:r>
              <a:rPr dirty="0" spc="-35"/>
              <a:t> </a:t>
            </a:r>
            <a:r>
              <a:rPr dirty="0"/>
              <a:t>que</a:t>
            </a:r>
            <a:r>
              <a:rPr dirty="0" spc="-30"/>
              <a:t> </a:t>
            </a:r>
            <a:r>
              <a:rPr dirty="0"/>
              <a:t>pode</a:t>
            </a:r>
            <a:r>
              <a:rPr dirty="0" spc="-10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/>
              <a:t>fixada</a:t>
            </a:r>
            <a:r>
              <a:rPr dirty="0" spc="-45"/>
              <a:t> </a:t>
            </a:r>
            <a:r>
              <a:rPr dirty="0" spc="-25"/>
              <a:t>com </a:t>
            </a:r>
            <a:r>
              <a:rPr dirty="0"/>
              <a:t>fita</a:t>
            </a:r>
            <a:r>
              <a:rPr dirty="0" spc="-10"/>
              <a:t> </a:t>
            </a:r>
            <a:r>
              <a:rPr dirty="0"/>
              <a:t>dupla</a:t>
            </a:r>
            <a:r>
              <a:rPr dirty="0" spc="-25"/>
              <a:t> </a:t>
            </a:r>
            <a:r>
              <a:rPr dirty="0"/>
              <a:t>face</a:t>
            </a:r>
            <a:r>
              <a:rPr dirty="0" spc="-50"/>
              <a:t> </a:t>
            </a:r>
            <a:r>
              <a:rPr dirty="0"/>
              <a:t>e</a:t>
            </a:r>
            <a:r>
              <a:rPr dirty="0" spc="-15"/>
              <a:t> </a:t>
            </a:r>
            <a:r>
              <a:rPr dirty="0"/>
              <a:t>silicone.</a:t>
            </a:r>
            <a:r>
              <a:rPr dirty="0" spc="-70"/>
              <a:t> </a:t>
            </a:r>
            <a:r>
              <a:rPr dirty="0"/>
              <a:t>As</a:t>
            </a:r>
            <a:r>
              <a:rPr dirty="0" spc="-15"/>
              <a:t> </a:t>
            </a:r>
            <a:r>
              <a:rPr dirty="0" spc="-10"/>
              <a:t>sobras </a:t>
            </a:r>
            <a:r>
              <a:rPr dirty="0"/>
              <a:t>dos</a:t>
            </a:r>
            <a:r>
              <a:rPr dirty="0" spc="-5"/>
              <a:t> </a:t>
            </a:r>
            <a:r>
              <a:rPr dirty="0"/>
              <a:t>cabos</a:t>
            </a:r>
            <a:r>
              <a:rPr dirty="0" spc="-30"/>
              <a:t> </a:t>
            </a:r>
            <a:r>
              <a:rPr dirty="0"/>
              <a:t>devem</a:t>
            </a:r>
            <a:r>
              <a:rPr dirty="0" spc="-75"/>
              <a:t> </a:t>
            </a:r>
            <a:r>
              <a:rPr dirty="0"/>
              <a:t>ser</a:t>
            </a:r>
            <a:r>
              <a:rPr dirty="0" spc="-30"/>
              <a:t> </a:t>
            </a:r>
            <a:r>
              <a:rPr dirty="0"/>
              <a:t>espalhadas</a:t>
            </a:r>
            <a:r>
              <a:rPr dirty="0" spc="-55"/>
              <a:t> </a:t>
            </a:r>
            <a:r>
              <a:rPr dirty="0" spc="-25"/>
              <a:t>de </a:t>
            </a:r>
            <a:r>
              <a:rPr dirty="0"/>
              <a:t>forma</a:t>
            </a:r>
            <a:r>
              <a:rPr dirty="0" spc="-45"/>
              <a:t> </a:t>
            </a:r>
            <a:r>
              <a:rPr dirty="0"/>
              <a:t>que</a:t>
            </a:r>
            <a:r>
              <a:rPr dirty="0" spc="-10"/>
              <a:t> </a:t>
            </a:r>
            <a:r>
              <a:rPr dirty="0"/>
              <a:t>não</a:t>
            </a:r>
            <a:r>
              <a:rPr dirty="0" spc="-45"/>
              <a:t> </a:t>
            </a:r>
            <a:r>
              <a:rPr dirty="0"/>
              <a:t>fiquem</a:t>
            </a:r>
            <a:r>
              <a:rPr dirty="0" spc="-30"/>
              <a:t> </a:t>
            </a:r>
            <a:r>
              <a:rPr dirty="0"/>
              <a:t>em</a:t>
            </a:r>
            <a:r>
              <a:rPr dirty="0" spc="-35"/>
              <a:t> </a:t>
            </a:r>
            <a:r>
              <a:rPr dirty="0" spc="-10"/>
              <a:t>espiral.</a:t>
            </a:r>
          </a:p>
          <a:p>
            <a:pPr marL="4113529">
              <a:lnSpc>
                <a:spcPct val="100000"/>
              </a:lnSpc>
              <a:spcBef>
                <a:spcPts val="425"/>
              </a:spcBef>
            </a:pP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ZigBee</a:t>
            </a:r>
            <a:r>
              <a:rPr dirty="0" sz="1500" spc="-8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1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7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2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6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2496439" y="5101971"/>
            <a:ext cx="7040245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ZigBee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nenhuma</a:t>
            </a:r>
            <a:endParaRPr sz="1600">
              <a:latin typeface="Calibri"/>
              <a:cs typeface="Calibri"/>
            </a:endParaRPr>
          </a:p>
          <a:p>
            <a:pPr algn="just" marL="12700" marR="6985">
              <a:lnSpc>
                <a:spcPct val="1501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1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1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ZigBee.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30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151633" y="199966"/>
            <a:ext cx="3239135" cy="159702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 indent="2540">
              <a:lnSpc>
                <a:spcPct val="139800"/>
              </a:lnSpc>
              <a:spcBef>
                <a:spcPts val="95"/>
              </a:spcBef>
            </a:pPr>
            <a:r>
              <a:rPr dirty="0"/>
              <a:t>Fixação</a:t>
            </a:r>
            <a:r>
              <a:rPr dirty="0" spc="-55"/>
              <a:t> </a:t>
            </a:r>
            <a:r>
              <a:rPr dirty="0"/>
              <a:t>da</a:t>
            </a:r>
            <a:r>
              <a:rPr dirty="0" spc="-90"/>
              <a:t> </a:t>
            </a:r>
            <a:r>
              <a:rPr dirty="0"/>
              <a:t>Antena</a:t>
            </a:r>
            <a:r>
              <a:rPr dirty="0" spc="-70"/>
              <a:t> </a:t>
            </a:r>
            <a:r>
              <a:rPr dirty="0" spc="-10"/>
              <a:t>Zigbee </a:t>
            </a:r>
            <a:r>
              <a:rPr dirty="0"/>
              <a:t>Modelo:</a:t>
            </a:r>
            <a:r>
              <a:rPr dirty="0" spc="-55"/>
              <a:t> </a:t>
            </a:r>
            <a:r>
              <a:rPr dirty="0"/>
              <a:t>John</a:t>
            </a:r>
            <a:r>
              <a:rPr dirty="0" spc="-30"/>
              <a:t> </a:t>
            </a:r>
            <a:r>
              <a:rPr dirty="0" spc="-20"/>
              <a:t>Deere</a:t>
            </a: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dirty="0"/>
              <a:t>CH570</a:t>
            </a:r>
            <a:r>
              <a:rPr dirty="0" spc="-40"/>
              <a:t> </a:t>
            </a:r>
            <a:r>
              <a:rPr dirty="0"/>
              <a:t>/ </a:t>
            </a:r>
            <a:r>
              <a:rPr dirty="0" spc="-10"/>
              <a:t>CH670</a:t>
            </a:r>
          </a:p>
        </p:txBody>
      </p:sp>
      <p:sp>
        <p:nvSpPr>
          <p:cNvPr id="16" name="object 16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694680" indent="457200">
              <a:lnSpc>
                <a:spcPct val="150100"/>
              </a:lnSpc>
              <a:spcBef>
                <a:spcPts val="100"/>
              </a:spcBef>
            </a:pPr>
            <a:r>
              <a:rPr dirty="0"/>
              <a:t>A antena</a:t>
            </a:r>
            <a:r>
              <a:rPr dirty="0" spc="-50"/>
              <a:t> </a:t>
            </a:r>
            <a:r>
              <a:rPr dirty="0"/>
              <a:t>ZigBee</a:t>
            </a:r>
            <a:r>
              <a:rPr dirty="0" spc="-50"/>
              <a:t> </a:t>
            </a:r>
            <a:r>
              <a:rPr dirty="0"/>
              <a:t>deve</a:t>
            </a:r>
            <a:r>
              <a:rPr dirty="0" spc="-35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 spc="-10"/>
              <a:t>fixada </a:t>
            </a:r>
            <a:r>
              <a:rPr dirty="0"/>
              <a:t>sempre</a:t>
            </a:r>
            <a:r>
              <a:rPr dirty="0" spc="-65"/>
              <a:t> </a:t>
            </a:r>
            <a:r>
              <a:rPr dirty="0"/>
              <a:t>no</a:t>
            </a:r>
            <a:r>
              <a:rPr dirty="0" spc="-10"/>
              <a:t> </a:t>
            </a:r>
            <a:r>
              <a:rPr dirty="0"/>
              <a:t>teto</a:t>
            </a:r>
            <a:r>
              <a:rPr dirty="0" spc="-40"/>
              <a:t> </a:t>
            </a:r>
            <a:r>
              <a:rPr dirty="0"/>
              <a:t>da</a:t>
            </a:r>
            <a:r>
              <a:rPr dirty="0" spc="-15"/>
              <a:t> </a:t>
            </a:r>
            <a:r>
              <a:rPr dirty="0"/>
              <a:t>cabine,</a:t>
            </a:r>
            <a:r>
              <a:rPr dirty="0" spc="-50"/>
              <a:t> </a:t>
            </a:r>
            <a:r>
              <a:rPr dirty="0"/>
              <a:t>em</a:t>
            </a:r>
            <a:r>
              <a:rPr dirty="0" spc="-30"/>
              <a:t> </a:t>
            </a:r>
            <a:r>
              <a:rPr dirty="0" spc="-10"/>
              <a:t>posição </a:t>
            </a:r>
            <a:r>
              <a:rPr dirty="0"/>
              <a:t>vertical.</a:t>
            </a:r>
            <a:r>
              <a:rPr dirty="0" spc="-35"/>
              <a:t> </a:t>
            </a:r>
            <a:r>
              <a:rPr dirty="0"/>
              <a:t>Usa-se</a:t>
            </a:r>
            <a:r>
              <a:rPr dirty="0" spc="-75"/>
              <a:t> </a:t>
            </a:r>
            <a:r>
              <a:rPr dirty="0"/>
              <a:t>uma</a:t>
            </a:r>
            <a:r>
              <a:rPr dirty="0" spc="-40"/>
              <a:t> </a:t>
            </a:r>
            <a:r>
              <a:rPr dirty="0"/>
              <a:t>chapa</a:t>
            </a:r>
            <a:r>
              <a:rPr dirty="0" spc="-15"/>
              <a:t> </a:t>
            </a:r>
            <a:r>
              <a:rPr dirty="0"/>
              <a:t>de</a:t>
            </a:r>
            <a:r>
              <a:rPr dirty="0" spc="-10"/>
              <a:t> </a:t>
            </a:r>
            <a:r>
              <a:rPr dirty="0" spc="-20"/>
              <a:t>metal </a:t>
            </a:r>
            <a:r>
              <a:rPr dirty="0"/>
              <a:t>de</a:t>
            </a:r>
            <a:r>
              <a:rPr dirty="0" spc="-35"/>
              <a:t> </a:t>
            </a:r>
            <a:r>
              <a:rPr dirty="0"/>
              <a:t>40x40</a:t>
            </a:r>
            <a:r>
              <a:rPr dirty="0" spc="-10"/>
              <a:t> </a:t>
            </a:r>
            <a:r>
              <a:rPr dirty="0"/>
              <a:t>cm</a:t>
            </a:r>
            <a:r>
              <a:rPr dirty="0" spc="-35"/>
              <a:t> </a:t>
            </a:r>
            <a:r>
              <a:rPr dirty="0"/>
              <a:t>que</a:t>
            </a:r>
            <a:r>
              <a:rPr dirty="0" spc="-30"/>
              <a:t> </a:t>
            </a:r>
            <a:r>
              <a:rPr dirty="0"/>
              <a:t>pode</a:t>
            </a:r>
            <a:r>
              <a:rPr dirty="0" spc="-10"/>
              <a:t> </a:t>
            </a:r>
            <a:r>
              <a:rPr dirty="0"/>
              <a:t>ser</a:t>
            </a:r>
            <a:r>
              <a:rPr dirty="0" spc="-35"/>
              <a:t> </a:t>
            </a:r>
            <a:r>
              <a:rPr dirty="0"/>
              <a:t>fixada</a:t>
            </a:r>
            <a:r>
              <a:rPr dirty="0" spc="-45"/>
              <a:t> </a:t>
            </a:r>
            <a:r>
              <a:rPr dirty="0" spc="-25"/>
              <a:t>com </a:t>
            </a:r>
            <a:r>
              <a:rPr dirty="0"/>
              <a:t>fita</a:t>
            </a:r>
            <a:r>
              <a:rPr dirty="0" spc="-10"/>
              <a:t> </a:t>
            </a:r>
            <a:r>
              <a:rPr dirty="0"/>
              <a:t>dupla</a:t>
            </a:r>
            <a:r>
              <a:rPr dirty="0" spc="-25"/>
              <a:t> </a:t>
            </a:r>
            <a:r>
              <a:rPr dirty="0"/>
              <a:t>face</a:t>
            </a:r>
            <a:r>
              <a:rPr dirty="0" spc="-50"/>
              <a:t> </a:t>
            </a:r>
            <a:r>
              <a:rPr dirty="0"/>
              <a:t>e</a:t>
            </a:r>
            <a:r>
              <a:rPr dirty="0" spc="-15"/>
              <a:t> </a:t>
            </a:r>
            <a:r>
              <a:rPr dirty="0"/>
              <a:t>silicone.</a:t>
            </a:r>
            <a:r>
              <a:rPr dirty="0" spc="-70"/>
              <a:t> </a:t>
            </a:r>
            <a:r>
              <a:rPr dirty="0"/>
              <a:t>As</a:t>
            </a:r>
            <a:r>
              <a:rPr dirty="0" spc="-15"/>
              <a:t> </a:t>
            </a:r>
            <a:r>
              <a:rPr dirty="0" spc="-10"/>
              <a:t>sobras </a:t>
            </a:r>
            <a:r>
              <a:rPr dirty="0"/>
              <a:t>dos</a:t>
            </a:r>
            <a:r>
              <a:rPr dirty="0" spc="-5"/>
              <a:t> </a:t>
            </a:r>
            <a:r>
              <a:rPr dirty="0"/>
              <a:t>cabos</a:t>
            </a:r>
            <a:r>
              <a:rPr dirty="0" spc="-30"/>
              <a:t> </a:t>
            </a:r>
            <a:r>
              <a:rPr dirty="0"/>
              <a:t>devem</a:t>
            </a:r>
            <a:r>
              <a:rPr dirty="0" spc="-75"/>
              <a:t> </a:t>
            </a:r>
            <a:r>
              <a:rPr dirty="0"/>
              <a:t>ser</a:t>
            </a:r>
            <a:r>
              <a:rPr dirty="0" spc="-30"/>
              <a:t> </a:t>
            </a:r>
            <a:r>
              <a:rPr dirty="0"/>
              <a:t>espalhadas</a:t>
            </a:r>
            <a:r>
              <a:rPr dirty="0" spc="-55"/>
              <a:t> </a:t>
            </a:r>
            <a:r>
              <a:rPr dirty="0" spc="-25"/>
              <a:t>de </a:t>
            </a:r>
            <a:r>
              <a:rPr dirty="0"/>
              <a:t>forma</a:t>
            </a:r>
            <a:r>
              <a:rPr dirty="0" spc="-45"/>
              <a:t> </a:t>
            </a:r>
            <a:r>
              <a:rPr dirty="0"/>
              <a:t>que</a:t>
            </a:r>
            <a:r>
              <a:rPr dirty="0" spc="-10"/>
              <a:t> </a:t>
            </a:r>
            <a:r>
              <a:rPr dirty="0"/>
              <a:t>não</a:t>
            </a:r>
            <a:r>
              <a:rPr dirty="0" spc="-45"/>
              <a:t> </a:t>
            </a:r>
            <a:r>
              <a:rPr dirty="0"/>
              <a:t>fiquem</a:t>
            </a:r>
            <a:r>
              <a:rPr dirty="0" spc="-30"/>
              <a:t> </a:t>
            </a:r>
            <a:r>
              <a:rPr dirty="0"/>
              <a:t>em</a:t>
            </a:r>
            <a:r>
              <a:rPr dirty="0" spc="-35"/>
              <a:t> </a:t>
            </a:r>
            <a:r>
              <a:rPr dirty="0" spc="-10"/>
              <a:t>espiral.</a:t>
            </a:r>
          </a:p>
          <a:p>
            <a:pPr marL="4113529">
              <a:lnSpc>
                <a:spcPct val="100000"/>
              </a:lnSpc>
              <a:spcBef>
                <a:spcPts val="425"/>
              </a:spcBef>
            </a:pP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Antena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ZigBee</a:t>
            </a:r>
            <a:r>
              <a:rPr dirty="0" sz="1500" spc="-8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instalada</a:t>
            </a:r>
            <a:r>
              <a:rPr dirty="0" sz="1500" spc="15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no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teto</a:t>
            </a:r>
            <a:r>
              <a:rPr dirty="0" sz="1500" spc="-7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da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cabine</a:t>
            </a:r>
            <a:r>
              <a:rPr dirty="0" sz="1500" spc="-2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em</a:t>
            </a:r>
            <a:r>
              <a:rPr dirty="0" sz="1500" spc="-6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b="0" i="1">
                <a:solidFill>
                  <a:srgbClr val="807E85"/>
                </a:solidFill>
                <a:latin typeface="Calibri"/>
                <a:cs typeface="Calibri"/>
              </a:rPr>
              <a:t>posição</a:t>
            </a:r>
            <a:r>
              <a:rPr dirty="0" sz="1500" spc="-30" b="0" i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1500" spc="-10" b="0" i="1">
                <a:solidFill>
                  <a:srgbClr val="807E85"/>
                </a:solidFill>
                <a:latin typeface="Calibri"/>
                <a:cs typeface="Calibri"/>
              </a:rPr>
              <a:t>vertical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7" name="object 17" descr=""/>
          <p:cNvGrpSpPr/>
          <p:nvPr/>
        </p:nvGrpSpPr>
        <p:grpSpPr>
          <a:xfrm>
            <a:off x="5675376" y="569785"/>
            <a:ext cx="5871210" cy="3646804"/>
            <a:chOff x="5675376" y="569785"/>
            <a:chExt cx="5871210" cy="3646804"/>
          </a:xfrm>
        </p:grpSpPr>
        <p:pic>
          <p:nvPicPr>
            <p:cNvPr id="18" name="object 18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75376" y="618744"/>
              <a:ext cx="5871210" cy="3597402"/>
            </a:xfrm>
            <a:prstGeom prst="rect">
              <a:avLst/>
            </a:prstGeom>
          </p:spPr>
        </p:pic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81472" y="573024"/>
              <a:ext cx="5861304" cy="3587496"/>
            </a:xfrm>
            <a:prstGeom prst="rect">
              <a:avLst/>
            </a:prstGeom>
          </p:spPr>
        </p:pic>
        <p:sp>
          <p:nvSpPr>
            <p:cNvPr id="20" name="object 20" descr=""/>
            <p:cNvSpPr/>
            <p:nvPr/>
          </p:nvSpPr>
          <p:spPr>
            <a:xfrm>
              <a:off x="5679821" y="571373"/>
              <a:ext cx="5864860" cy="3590925"/>
            </a:xfrm>
            <a:custGeom>
              <a:avLst/>
              <a:gdLst/>
              <a:ahLst/>
              <a:cxnLst/>
              <a:rect l="l" t="t" r="r" b="b"/>
              <a:pathLst>
                <a:path w="5864859" h="3590925">
                  <a:moveTo>
                    <a:pt x="0" y="3590671"/>
                  </a:moveTo>
                  <a:lnTo>
                    <a:pt x="5864479" y="3590671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590671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1" name="object 21" descr=""/>
          <p:cNvSpPr txBox="1"/>
          <p:nvPr/>
        </p:nvSpPr>
        <p:spPr>
          <a:xfrm>
            <a:off x="2496439" y="5101971"/>
            <a:ext cx="7040245" cy="1327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469900">
              <a:lnSpc>
                <a:spcPts val="1625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Obs.:</a:t>
            </a:r>
            <a:r>
              <a:rPr dirty="0" sz="1600" spc="22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ZigBee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2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lado</a:t>
            </a:r>
            <a:r>
              <a:rPr dirty="0" sz="1600" spc="23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metais,</a:t>
            </a:r>
            <a:r>
              <a:rPr dirty="0" sz="1600" spc="21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dirty="0" sz="1600" spc="2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nenhuma</a:t>
            </a:r>
            <a:endParaRPr sz="1600">
              <a:latin typeface="Calibri"/>
              <a:cs typeface="Calibri"/>
            </a:endParaRPr>
          </a:p>
          <a:p>
            <a:pPr algn="just" marL="12700" marR="6985">
              <a:lnSpc>
                <a:spcPct val="150100"/>
              </a:lnSpc>
            </a:pP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outra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deve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ser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fixada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próxima</a:t>
            </a:r>
            <a:r>
              <a:rPr dirty="0" sz="1600" spc="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ela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respeitando</a:t>
            </a:r>
            <a:r>
              <a:rPr dirty="0" sz="1600" spc="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distância</a:t>
            </a:r>
            <a:r>
              <a:rPr dirty="0" sz="1600" spc="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6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ao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menos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60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cm.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Não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FF0000"/>
                </a:solidFill>
                <a:latin typeface="Calibri"/>
                <a:cs typeface="Calibri"/>
              </a:rPr>
              <a:t>deve-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passar</a:t>
            </a:r>
            <a:r>
              <a:rPr dirty="0" sz="1600" spc="15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rádio</a:t>
            </a:r>
            <a:r>
              <a:rPr dirty="0" sz="1600" spc="15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junto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com</a:t>
            </a:r>
            <a:r>
              <a:rPr dirty="0" sz="1600" spc="130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cabo</a:t>
            </a:r>
            <a:r>
              <a:rPr dirty="0" sz="1600" spc="14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FF0000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FF0000"/>
                </a:solidFill>
                <a:latin typeface="Calibri"/>
                <a:cs typeface="Calibri"/>
              </a:rPr>
              <a:t>antena</a:t>
            </a:r>
            <a:r>
              <a:rPr dirty="0" sz="1600" spc="-75" b="1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FF0000"/>
                </a:solidFill>
                <a:latin typeface="Calibri"/>
                <a:cs typeface="Calibri"/>
              </a:rPr>
              <a:t>ZigBee.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30</a:t>
            </a:fld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75376" y="569785"/>
            <a:ext cx="5871210" cy="3674110"/>
            <a:chOff x="5675376" y="569785"/>
            <a:chExt cx="5871210" cy="36741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75376" y="618744"/>
              <a:ext cx="5871210" cy="36248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81472" y="573024"/>
              <a:ext cx="5861304" cy="36149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79821" y="571373"/>
              <a:ext cx="5864860" cy="3618229"/>
            </a:xfrm>
            <a:custGeom>
              <a:avLst/>
              <a:gdLst/>
              <a:ahLst/>
              <a:cxnLst/>
              <a:rect l="l" t="t" r="r" b="b"/>
              <a:pathLst>
                <a:path w="5864859" h="3618229">
                  <a:moveTo>
                    <a:pt x="0" y="3618103"/>
                  </a:moveTo>
                  <a:lnTo>
                    <a:pt x="5864479" y="3618103"/>
                  </a:lnTo>
                  <a:lnTo>
                    <a:pt x="5864479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 spc="-10"/>
              <a:t>Vedação</a:t>
            </a:r>
            <a:r>
              <a:rPr dirty="0" spc="-70"/>
              <a:t> </a:t>
            </a:r>
            <a:r>
              <a:rPr dirty="0"/>
              <a:t>das</a:t>
            </a:r>
            <a:r>
              <a:rPr dirty="0" spc="-110"/>
              <a:t> </a:t>
            </a:r>
            <a:r>
              <a:rPr dirty="0" spc="-10"/>
              <a:t>Antenas</a:t>
            </a:r>
          </a:p>
        </p:txBody>
      </p:sp>
      <p:sp>
        <p:nvSpPr>
          <p:cNvPr id="20" name="object 20" descr=""/>
          <p:cNvSpPr txBox="1"/>
          <p:nvPr/>
        </p:nvSpPr>
        <p:spPr>
          <a:xfrm>
            <a:off x="2251710" y="888163"/>
            <a:ext cx="3001010" cy="331851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0"/>
              </a:spcBef>
            </a:pP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externos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antenas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devem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protegidos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com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espaguete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corrugado.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Sua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fixação</a:t>
            </a:r>
            <a:r>
              <a:rPr dirty="0" sz="16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é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feita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adesivo</a:t>
            </a:r>
            <a:r>
              <a:rPr dirty="0" sz="16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fixador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abraçadeira</a:t>
            </a:r>
            <a:r>
              <a:rPr dirty="0" sz="1600" spc="-8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plástica.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vedação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entrada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cabos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feita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6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silicone,</a:t>
            </a:r>
            <a:r>
              <a:rPr dirty="0" sz="16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6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evitar</a:t>
            </a:r>
            <a:r>
              <a:rPr dirty="0" sz="16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entrada</a:t>
            </a:r>
            <a:r>
              <a:rPr dirty="0" sz="1600" spc="50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</a:t>
            </a:r>
            <a:r>
              <a:rPr dirty="0" sz="16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água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6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da</a:t>
            </a:r>
            <a:r>
              <a:rPr dirty="0" sz="16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b="1">
                <a:solidFill>
                  <a:srgbClr val="919094"/>
                </a:solidFill>
                <a:latin typeface="Calibri"/>
                <a:cs typeface="Calibri"/>
              </a:rPr>
              <a:t>cabine</a:t>
            </a:r>
            <a:r>
              <a:rPr dirty="0" sz="16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6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600" spc="-10" b="1">
                <a:solidFill>
                  <a:srgbClr val="919094"/>
                </a:solidFill>
                <a:latin typeface="Calibri"/>
                <a:cs typeface="Calibri"/>
              </a:rPr>
              <a:t>equipamento.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2593848" y="4358513"/>
            <a:ext cx="2890520" cy="2186305"/>
            <a:chOff x="2593848" y="4358513"/>
            <a:chExt cx="2890520" cy="2186305"/>
          </a:xfrm>
        </p:grpSpPr>
        <p:pic>
          <p:nvPicPr>
            <p:cNvPr id="22" name="object 22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93848" y="4407408"/>
              <a:ext cx="2890266" cy="2137410"/>
            </a:xfrm>
            <a:prstGeom prst="rect">
              <a:avLst/>
            </a:prstGeom>
          </p:spPr>
        </p:pic>
        <p:pic>
          <p:nvPicPr>
            <p:cNvPr id="23" name="object 23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99944" y="4361688"/>
              <a:ext cx="2880360" cy="2127504"/>
            </a:xfrm>
            <a:prstGeom prst="rect">
              <a:avLst/>
            </a:prstGeom>
          </p:spPr>
        </p:pic>
        <p:sp>
          <p:nvSpPr>
            <p:cNvPr id="24" name="object 24" descr=""/>
            <p:cNvSpPr/>
            <p:nvPr/>
          </p:nvSpPr>
          <p:spPr>
            <a:xfrm>
              <a:off x="2598293" y="4360100"/>
              <a:ext cx="2883535" cy="2131060"/>
            </a:xfrm>
            <a:custGeom>
              <a:avLst/>
              <a:gdLst/>
              <a:ahLst/>
              <a:cxnLst/>
              <a:rect l="l" t="t" r="r" b="b"/>
              <a:pathLst>
                <a:path w="2883535" h="2131060">
                  <a:moveTo>
                    <a:pt x="0" y="2130679"/>
                  </a:moveTo>
                  <a:lnTo>
                    <a:pt x="2883535" y="2130679"/>
                  </a:lnTo>
                  <a:lnTo>
                    <a:pt x="2883535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5" name="object 25" descr=""/>
          <p:cNvGrpSpPr/>
          <p:nvPr/>
        </p:nvGrpSpPr>
        <p:grpSpPr>
          <a:xfrm>
            <a:off x="6772656" y="4358513"/>
            <a:ext cx="2945130" cy="2186305"/>
            <a:chOff x="6772656" y="4358513"/>
            <a:chExt cx="2945130" cy="2186305"/>
          </a:xfrm>
        </p:grpSpPr>
        <p:pic>
          <p:nvPicPr>
            <p:cNvPr id="26" name="object 2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2656" y="4407408"/>
              <a:ext cx="2945129" cy="2137410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8752" y="4361688"/>
              <a:ext cx="2935224" cy="2127504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6777101" y="4360100"/>
              <a:ext cx="2938780" cy="2131060"/>
            </a:xfrm>
            <a:custGeom>
              <a:avLst/>
              <a:gdLst/>
              <a:ahLst/>
              <a:cxnLst/>
              <a:rect l="l" t="t" r="r" b="b"/>
              <a:pathLst>
                <a:path w="2938779" h="2131060">
                  <a:moveTo>
                    <a:pt x="0" y="2130679"/>
                  </a:moveTo>
                  <a:lnTo>
                    <a:pt x="2938399" y="2130679"/>
                  </a:lnTo>
                  <a:lnTo>
                    <a:pt x="2938399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10"/>
              </a:lnSpc>
            </a:pPr>
            <a:fld id="{81D60167-4931-47E6-BA6A-407CBD079E47}" type="slidenum">
              <a:rPr dirty="0" spc="-25"/>
              <a:t>33</a:t>
            </a:fld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3527805" y="4507021"/>
            <a:ext cx="6963409" cy="1394460"/>
          </a:xfrm>
          <a:prstGeom prst="rect">
            <a:avLst/>
          </a:prstGeom>
        </p:spPr>
        <p:txBody>
          <a:bodyPr wrap="square" lIns="0" tIns="3619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dirty="0" sz="2800" spc="-105">
                <a:solidFill>
                  <a:srgbClr val="56555A"/>
                </a:solidFill>
                <a:latin typeface="Lucida Sans Unicode"/>
                <a:cs typeface="Lucida Sans Unicode"/>
              </a:rPr>
              <a:t>MANUAL</a:t>
            </a:r>
            <a:r>
              <a:rPr dirty="0" sz="2800" spc="-34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35">
                <a:solidFill>
                  <a:srgbClr val="56555A"/>
                </a:solidFill>
                <a:latin typeface="Lucida Sans Unicode"/>
                <a:cs typeface="Lucida Sans Unicode"/>
              </a:rPr>
              <a:t>DE</a:t>
            </a:r>
            <a:r>
              <a:rPr dirty="0" sz="2800" spc="-254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120">
                <a:solidFill>
                  <a:srgbClr val="56555A"/>
                </a:solidFill>
                <a:latin typeface="Lucida Sans Unicode"/>
                <a:cs typeface="Lucida Sans Unicode"/>
              </a:rPr>
              <a:t>INSTALAÇÃO</a:t>
            </a:r>
            <a:r>
              <a:rPr dirty="0" sz="2800" spc="-310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 spc="-80">
                <a:solidFill>
                  <a:srgbClr val="56555A"/>
                </a:solidFill>
                <a:latin typeface="Lucida Sans Unicode"/>
                <a:cs typeface="Lucida Sans Unicode"/>
              </a:rPr>
              <a:t>ELÉTRICA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MAG</a:t>
            </a:r>
            <a:r>
              <a:rPr dirty="0" sz="2800" spc="-325">
                <a:solidFill>
                  <a:srgbClr val="56555A"/>
                </a:solidFill>
                <a:latin typeface="Lucida Sans Unicode"/>
                <a:cs typeface="Lucida Sans Unicode"/>
              </a:rPr>
              <a:t> </a:t>
            </a:r>
            <a:r>
              <a:rPr dirty="0" sz="2800">
                <a:solidFill>
                  <a:srgbClr val="56555A"/>
                </a:solidFill>
                <a:latin typeface="Lucida Sans Unicode"/>
                <a:cs typeface="Lucida Sans Unicode"/>
              </a:rPr>
              <a:t>X</a:t>
            </a:r>
            <a:endParaRPr sz="280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EQUIPAMENTO</a:t>
            </a:r>
            <a:r>
              <a:rPr dirty="0" sz="2000" spc="-114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COLHEDORAS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  <a:spcBef>
                <a:spcPts val="60"/>
              </a:spcBef>
            </a:pPr>
            <a:r>
              <a:rPr dirty="0" sz="2000" spc="-70">
                <a:solidFill>
                  <a:srgbClr val="56555A"/>
                </a:solidFill>
                <a:latin typeface="Calibri"/>
                <a:cs typeface="Calibri"/>
              </a:rPr>
              <a:t>VERSÃO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-9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1.9.20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ts val="2325"/>
              </a:lnSpc>
            </a:pPr>
            <a:r>
              <a:rPr dirty="0" sz="2000" spc="-60">
                <a:solidFill>
                  <a:srgbClr val="56555A"/>
                </a:solidFill>
                <a:latin typeface="Calibri"/>
                <a:cs typeface="Calibri"/>
              </a:rPr>
              <a:t>ELABORADO</a:t>
            </a:r>
            <a:r>
              <a:rPr dirty="0" sz="2000" spc="-10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50">
                <a:solidFill>
                  <a:srgbClr val="56555A"/>
                </a:solidFill>
                <a:latin typeface="Calibri"/>
                <a:cs typeface="Calibri"/>
              </a:rPr>
              <a:t>POR</a:t>
            </a:r>
            <a:r>
              <a:rPr dirty="0" sz="2000" spc="-80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>
                <a:solidFill>
                  <a:srgbClr val="56555A"/>
                </a:solidFill>
                <a:latin typeface="Calibri"/>
                <a:cs typeface="Calibri"/>
              </a:rPr>
              <a:t>:</a:t>
            </a:r>
            <a:r>
              <a:rPr dirty="0" sz="2000" spc="335">
                <a:solidFill>
                  <a:srgbClr val="56555A"/>
                </a:solidFill>
                <a:latin typeface="Calibri"/>
                <a:cs typeface="Calibri"/>
              </a:rPr>
              <a:t> </a:t>
            </a:r>
            <a:r>
              <a:rPr dirty="0" sz="2000" spc="-75">
                <a:solidFill>
                  <a:srgbClr val="56555A"/>
                </a:solidFill>
                <a:latin typeface="Calibri"/>
                <a:cs typeface="Calibri"/>
              </a:rPr>
              <a:t>FABRÍCIO </a:t>
            </a:r>
            <a:r>
              <a:rPr dirty="0" sz="2000" spc="-10">
                <a:solidFill>
                  <a:srgbClr val="56555A"/>
                </a:solidFill>
                <a:latin typeface="Calibri"/>
                <a:cs typeface="Calibri"/>
              </a:rPr>
              <a:t>SPIRONELLI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635757" y="268935"/>
            <a:ext cx="568261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Descrição</a:t>
            </a:r>
            <a:r>
              <a:rPr dirty="0" spc="-35"/>
              <a:t> </a:t>
            </a:r>
            <a:r>
              <a:rPr dirty="0"/>
              <a:t>:</a:t>
            </a:r>
            <a:r>
              <a:rPr dirty="0" spc="-20"/>
              <a:t> </a:t>
            </a:r>
            <a:r>
              <a:rPr dirty="0"/>
              <a:t>KIT</a:t>
            </a:r>
            <a:r>
              <a:rPr dirty="0" spc="-50"/>
              <a:t> </a:t>
            </a:r>
            <a:r>
              <a:rPr dirty="0"/>
              <a:t>CANA</a:t>
            </a:r>
            <a:r>
              <a:rPr dirty="0" spc="-55"/>
              <a:t> </a:t>
            </a:r>
            <a:r>
              <a:rPr dirty="0"/>
              <a:t>MAG</a:t>
            </a:r>
            <a:r>
              <a:rPr dirty="0" spc="-30"/>
              <a:t> </a:t>
            </a:r>
            <a:r>
              <a:rPr dirty="0"/>
              <a:t>X</a:t>
            </a:r>
            <a:r>
              <a:rPr dirty="0" spc="-35"/>
              <a:t> </a:t>
            </a:r>
            <a:r>
              <a:rPr dirty="0"/>
              <a:t>3G</a:t>
            </a:r>
            <a:r>
              <a:rPr dirty="0" spc="-30"/>
              <a:t> </a:t>
            </a:r>
            <a:r>
              <a:rPr dirty="0" spc="-10"/>
              <a:t>COLHEDORA</a:t>
            </a:r>
          </a:p>
        </p:txBody>
      </p:sp>
      <p:sp>
        <p:nvSpPr>
          <p:cNvPr id="17" name="object 17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2635757" y="1000709"/>
            <a:ext cx="6367145" cy="51517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2400" spc="-10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u="sng" sz="2400" spc="-10">
                <a:solidFill>
                  <a:srgbClr val="919094"/>
                </a:solidFill>
                <a:uFill>
                  <a:solidFill>
                    <a:srgbClr val="919094"/>
                  </a:solidFill>
                </a:uFill>
                <a:latin typeface="Calibri"/>
                <a:cs typeface="Calibri"/>
              </a:rPr>
              <a:t>KITCA0005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910"/>
              </a:spcBef>
            </a:pP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Produtos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Kit: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3g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WIFI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BOX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39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EPT000798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5"/>
              </a:spcBef>
            </a:pP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Incluso: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6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GPS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7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GPRS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-6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900MHZ</a:t>
            </a:r>
            <a:endParaRPr sz="1800">
              <a:latin typeface="Calibri"/>
              <a:cs typeface="Calibri"/>
            </a:endParaRPr>
          </a:p>
          <a:p>
            <a:pPr marL="356870" indent="-344170">
              <a:lnSpc>
                <a:spcPct val="100000"/>
              </a:lnSpc>
              <a:buFont typeface="Arial MT"/>
              <a:buChar char="•"/>
              <a:tabLst>
                <a:tab pos="356870" algn="l"/>
              </a:tabLst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Can,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Alimentação,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Pós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Chave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Tela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S7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EPT000239</a:t>
            </a:r>
            <a:endParaRPr sz="1800">
              <a:latin typeface="Calibri"/>
              <a:cs typeface="Calibri"/>
            </a:endParaRPr>
          </a:p>
          <a:p>
            <a:pPr marL="12700" marR="1136650">
              <a:lnSpc>
                <a:spcPct val="100000"/>
              </a:lnSpc>
              <a:spcBef>
                <a:spcPts val="5"/>
              </a:spcBef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Re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0"/>
              </a:rPr>
              <a:t>ader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Cro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c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2"/>
              </a:rPr>
              <a:t>odil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l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e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u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12/24</a:t>
            </a:r>
            <a:r>
              <a:rPr dirty="0" sz="1800" spc="-1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L0.7S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0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  <a:hlinkClick r:id="rId10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0"/>
              </a:rPr>
              <a:t>Có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1"/>
              </a:rPr>
              <a:t>E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PT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  <a:hlinkClick r:id="rId13"/>
              </a:rPr>
              <a:t>000139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Base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Diamante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 Solinftec</a:t>
            </a:r>
            <a:r>
              <a:rPr dirty="0" sz="1800" spc="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EPT000015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Base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Quadrada</a:t>
            </a:r>
            <a:r>
              <a:rPr dirty="0" sz="1800" spc="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Solinftec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EPT000014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5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Braço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Articulado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Solinftec</a:t>
            </a:r>
            <a:r>
              <a:rPr dirty="0" sz="1800" spc="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5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EPT000016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1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Suporte</a:t>
            </a:r>
            <a:r>
              <a:rPr dirty="0" sz="1800" spc="-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para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Antena</a:t>
            </a:r>
            <a:r>
              <a:rPr dirty="0" sz="1800" spc="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Movel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UHF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5/8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900</a:t>
            </a:r>
            <a:r>
              <a:rPr dirty="0" sz="1800" spc="-4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MHZ</a:t>
            </a:r>
            <a:r>
              <a:rPr dirty="0" sz="1800" spc="-4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0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Cód.</a:t>
            </a:r>
            <a:r>
              <a:rPr dirty="0" sz="1800" spc="-3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>
                <a:solidFill>
                  <a:srgbClr val="919094"/>
                </a:solidFill>
                <a:latin typeface="Calibri"/>
                <a:cs typeface="Calibri"/>
              </a:rPr>
              <a:t>–</a:t>
            </a:r>
            <a:r>
              <a:rPr dirty="0" sz="1800" spc="-25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>
                <a:solidFill>
                  <a:srgbClr val="919094"/>
                </a:solidFill>
                <a:latin typeface="Calibri"/>
                <a:cs typeface="Calibri"/>
              </a:rPr>
              <a:t>EPT000253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4" name="object 14" descr="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2308605" y="1106246"/>
            <a:ext cx="3200400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65"/>
              <a:t> </a:t>
            </a:r>
            <a:r>
              <a:rPr dirty="0"/>
              <a:t>a</a:t>
            </a:r>
            <a:r>
              <a:rPr dirty="0" spc="-55"/>
              <a:t> </a:t>
            </a:r>
            <a:r>
              <a:rPr dirty="0"/>
              <a:t>serem</a:t>
            </a:r>
            <a:r>
              <a:rPr dirty="0" spc="-60"/>
              <a:t> </a:t>
            </a:r>
            <a:r>
              <a:rPr dirty="0" spc="-10"/>
              <a:t>coletados:</a:t>
            </a:r>
          </a:p>
        </p:txBody>
      </p:sp>
      <p:sp>
        <p:nvSpPr>
          <p:cNvPr id="16" name="object 16" descr=""/>
          <p:cNvSpPr/>
          <p:nvPr/>
        </p:nvSpPr>
        <p:spPr>
          <a:xfrm>
            <a:off x="2778125" y="2971926"/>
            <a:ext cx="8491855" cy="15240"/>
          </a:xfrm>
          <a:custGeom>
            <a:avLst/>
            <a:gdLst/>
            <a:ahLst/>
            <a:cxnLst/>
            <a:rect l="l" t="t" r="r" b="b"/>
            <a:pathLst>
              <a:path w="8491855" h="15239">
                <a:moveTo>
                  <a:pt x="8491728" y="0"/>
                </a:moveTo>
                <a:lnTo>
                  <a:pt x="0" y="0"/>
                </a:lnTo>
                <a:lnTo>
                  <a:pt x="0" y="15239"/>
                </a:lnTo>
                <a:lnTo>
                  <a:pt x="8491728" y="15239"/>
                </a:lnTo>
                <a:lnTo>
                  <a:pt x="849172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 descr=""/>
          <p:cNvSpPr txBox="1"/>
          <p:nvPr/>
        </p:nvSpPr>
        <p:spPr>
          <a:xfrm>
            <a:off x="2766186" y="2680207"/>
            <a:ext cx="102298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10" b="1">
                <a:solidFill>
                  <a:srgbClr val="807E85"/>
                </a:solidFill>
                <a:latin typeface="Calibri"/>
                <a:cs typeface="Calibri"/>
              </a:rPr>
              <a:t>POSITIVO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10845165" y="2680207"/>
            <a:ext cx="43942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VCC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9" name="object 19" descr=""/>
          <p:cNvSpPr/>
          <p:nvPr/>
        </p:nvSpPr>
        <p:spPr>
          <a:xfrm>
            <a:off x="2778125" y="3429127"/>
            <a:ext cx="8564880" cy="15240"/>
          </a:xfrm>
          <a:custGeom>
            <a:avLst/>
            <a:gdLst/>
            <a:ahLst/>
            <a:cxnLst/>
            <a:rect l="l" t="t" r="r" b="b"/>
            <a:pathLst>
              <a:path w="8564880" h="15239">
                <a:moveTo>
                  <a:pt x="8564880" y="0"/>
                </a:moveTo>
                <a:lnTo>
                  <a:pt x="0" y="0"/>
                </a:lnTo>
                <a:lnTo>
                  <a:pt x="0" y="15239"/>
                </a:lnTo>
                <a:lnTo>
                  <a:pt x="8564880" y="15239"/>
                </a:lnTo>
                <a:lnTo>
                  <a:pt x="8564880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 descr=""/>
          <p:cNvSpPr txBox="1"/>
          <p:nvPr/>
        </p:nvSpPr>
        <p:spPr>
          <a:xfrm>
            <a:off x="2766186" y="3137103"/>
            <a:ext cx="111125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35" b="1">
                <a:solidFill>
                  <a:srgbClr val="807E85"/>
                </a:solidFill>
                <a:latin typeface="Calibri"/>
                <a:cs typeface="Calibri"/>
              </a:rPr>
              <a:t>NEGATIVO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1" name="object 21" descr=""/>
          <p:cNvSpPr txBox="1"/>
          <p:nvPr/>
        </p:nvSpPr>
        <p:spPr>
          <a:xfrm>
            <a:off x="10845165" y="3137103"/>
            <a:ext cx="514350" cy="3295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GND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2" name="object 22" descr=""/>
          <p:cNvSpPr/>
          <p:nvPr/>
        </p:nvSpPr>
        <p:spPr>
          <a:xfrm>
            <a:off x="2778125" y="3886327"/>
            <a:ext cx="8689975" cy="15240"/>
          </a:xfrm>
          <a:custGeom>
            <a:avLst/>
            <a:gdLst/>
            <a:ahLst/>
            <a:cxnLst/>
            <a:rect l="l" t="t" r="r" b="b"/>
            <a:pathLst>
              <a:path w="8689975" h="15239">
                <a:moveTo>
                  <a:pt x="8689848" y="0"/>
                </a:moveTo>
                <a:lnTo>
                  <a:pt x="0" y="0"/>
                </a:lnTo>
                <a:lnTo>
                  <a:pt x="0" y="15240"/>
                </a:lnTo>
                <a:lnTo>
                  <a:pt x="8689848" y="15240"/>
                </a:lnTo>
                <a:lnTo>
                  <a:pt x="868984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 descr=""/>
          <p:cNvSpPr txBox="1"/>
          <p:nvPr/>
        </p:nvSpPr>
        <p:spPr>
          <a:xfrm>
            <a:off x="2766186" y="3594861"/>
            <a:ext cx="108458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20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HIGH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4" name="object 24" descr=""/>
          <p:cNvSpPr txBox="1"/>
          <p:nvPr/>
        </p:nvSpPr>
        <p:spPr>
          <a:xfrm>
            <a:off x="10845165" y="3594861"/>
            <a:ext cx="63944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CANH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5" name="object 25" descr=""/>
          <p:cNvSpPr/>
          <p:nvPr/>
        </p:nvSpPr>
        <p:spPr>
          <a:xfrm>
            <a:off x="2778125" y="4343527"/>
            <a:ext cx="8689975" cy="15240"/>
          </a:xfrm>
          <a:custGeom>
            <a:avLst/>
            <a:gdLst/>
            <a:ahLst/>
            <a:cxnLst/>
            <a:rect l="l" t="t" r="r" b="b"/>
            <a:pathLst>
              <a:path w="8689975" h="15239">
                <a:moveTo>
                  <a:pt x="8689848" y="0"/>
                </a:moveTo>
                <a:lnTo>
                  <a:pt x="0" y="0"/>
                </a:lnTo>
                <a:lnTo>
                  <a:pt x="0" y="15240"/>
                </a:lnTo>
                <a:lnTo>
                  <a:pt x="8689848" y="15240"/>
                </a:lnTo>
                <a:lnTo>
                  <a:pt x="8689848" y="0"/>
                </a:lnTo>
                <a:close/>
              </a:path>
            </a:pathLst>
          </a:custGeom>
          <a:solidFill>
            <a:srgbClr val="807E8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 descr=""/>
          <p:cNvSpPr txBox="1"/>
          <p:nvPr/>
        </p:nvSpPr>
        <p:spPr>
          <a:xfrm>
            <a:off x="2766186" y="4052442"/>
            <a:ext cx="1035050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b="1">
                <a:solidFill>
                  <a:srgbClr val="807E85"/>
                </a:solidFill>
                <a:latin typeface="Calibri"/>
                <a:cs typeface="Calibri"/>
              </a:rPr>
              <a:t>CAN</a:t>
            </a:r>
            <a:r>
              <a:rPr dirty="0" sz="2000" spc="-35" b="1">
                <a:solidFill>
                  <a:srgbClr val="807E85"/>
                </a:solidFill>
                <a:latin typeface="Calibri"/>
                <a:cs typeface="Calibri"/>
              </a:rPr>
              <a:t> </a:t>
            </a:r>
            <a:r>
              <a:rPr dirty="0" sz="2000" spc="-25" b="1">
                <a:solidFill>
                  <a:srgbClr val="807E85"/>
                </a:solidFill>
                <a:latin typeface="Calibri"/>
                <a:cs typeface="Calibri"/>
              </a:rPr>
              <a:t>LOW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 descr=""/>
          <p:cNvSpPr txBox="1"/>
          <p:nvPr/>
        </p:nvSpPr>
        <p:spPr>
          <a:xfrm>
            <a:off x="10845165" y="4052442"/>
            <a:ext cx="639445" cy="32956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000" spc="-20" b="1">
                <a:solidFill>
                  <a:srgbClr val="807E85"/>
                </a:solidFill>
                <a:latin typeface="Calibri"/>
                <a:cs typeface="Calibri"/>
              </a:rPr>
              <a:t>CANH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Diagrama</a:t>
            </a:r>
            <a:r>
              <a:rPr dirty="0" spc="-50"/>
              <a:t> </a:t>
            </a:r>
            <a:r>
              <a:rPr dirty="0"/>
              <a:t>de</a:t>
            </a:r>
            <a:r>
              <a:rPr dirty="0" spc="-50"/>
              <a:t> </a:t>
            </a:r>
            <a:r>
              <a:rPr dirty="0" spc="-10"/>
              <a:t>conexões</a:t>
            </a:r>
            <a:r>
              <a:rPr dirty="0" spc="-80"/>
              <a:t> </a:t>
            </a:r>
            <a:r>
              <a:rPr dirty="0"/>
              <a:t>do</a:t>
            </a:r>
            <a:r>
              <a:rPr dirty="0" spc="-55"/>
              <a:t> </a:t>
            </a:r>
            <a:r>
              <a:rPr dirty="0"/>
              <a:t>cabo</a:t>
            </a:r>
            <a:r>
              <a:rPr dirty="0" spc="-55"/>
              <a:t> </a:t>
            </a:r>
            <a:r>
              <a:rPr dirty="0" spc="-10"/>
              <a:t>principal: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81977"/>
            <a:ext cx="5853430" cy="3597910"/>
            <a:chOff x="5693664" y="581977"/>
            <a:chExt cx="5853430" cy="3597910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30936"/>
              <a:ext cx="5852922" cy="3548634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85216"/>
              <a:ext cx="5843016" cy="3538728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83565"/>
              <a:ext cx="5846445" cy="3542029"/>
            </a:xfrm>
            <a:custGeom>
              <a:avLst/>
              <a:gdLst/>
              <a:ahLst/>
              <a:cxnLst/>
              <a:rect l="l" t="t" r="r" b="b"/>
              <a:pathLst>
                <a:path w="5846445" h="3542029">
                  <a:moveTo>
                    <a:pt x="0" y="3541903"/>
                  </a:moveTo>
                  <a:lnTo>
                    <a:pt x="5846191" y="35419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419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8" name="object 18" descr="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0584" y="2926078"/>
            <a:ext cx="2499360" cy="3916678"/>
          </a:xfrm>
          <a:prstGeom prst="rect">
            <a:avLst/>
          </a:prstGeom>
        </p:spPr>
      </p:pic>
      <p:sp>
        <p:nvSpPr>
          <p:cNvPr id="19" name="object 19" descr=""/>
          <p:cNvSpPr txBox="1"/>
          <p:nvPr/>
        </p:nvSpPr>
        <p:spPr>
          <a:xfrm>
            <a:off x="2136775" y="906505"/>
            <a:ext cx="3350895" cy="24949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457200">
              <a:lnSpc>
                <a:spcPct val="150100"/>
              </a:lnSpc>
              <a:spcBef>
                <a:spcPts val="95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utilizado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é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principal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uma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ramificação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contendo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alimentação,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RPM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pós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chave.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O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fêmea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chicote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6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6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conectado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ao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macho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Mag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X.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sp>
        <p:nvSpPr>
          <p:cNvPr id="21" name="object 21" descr=""/>
          <p:cNvSpPr txBox="1"/>
          <p:nvPr/>
        </p:nvSpPr>
        <p:spPr>
          <a:xfrm>
            <a:off x="9980803" y="4804028"/>
            <a:ext cx="14624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Conectores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Can</a:t>
            </a:r>
            <a:r>
              <a:rPr dirty="0" sz="1400" spc="-8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Bus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 descr=""/>
          <p:cNvSpPr txBox="1"/>
          <p:nvPr/>
        </p:nvSpPr>
        <p:spPr>
          <a:xfrm>
            <a:off x="6453378" y="5492173"/>
            <a:ext cx="3125470" cy="985519"/>
          </a:xfrm>
          <a:prstGeom prst="rect">
            <a:avLst/>
          </a:prstGeom>
        </p:spPr>
        <p:txBody>
          <a:bodyPr wrap="square" lIns="0" tIns="1187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35"/>
              </a:spcBef>
            </a:pP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Alimentação: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Vermelho</a:t>
            </a:r>
            <a:r>
              <a:rPr dirty="0" sz="1400" spc="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Vcc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e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Preto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 GND)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RPM: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Branco</a:t>
            </a:r>
            <a:r>
              <a:rPr dirty="0" sz="1400" spc="-3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utiliza</a:t>
            </a:r>
            <a:r>
              <a:rPr dirty="0" sz="1400" spc="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44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Pós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Chave: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Preto</a:t>
            </a:r>
            <a:r>
              <a:rPr dirty="0" sz="1400" spc="-3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Azul</a:t>
            </a:r>
            <a:r>
              <a:rPr dirty="0" sz="1400" spc="-4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(</a:t>
            </a:r>
            <a:r>
              <a:rPr dirty="0" sz="1400" spc="-6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Não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utiliza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 descr=""/>
          <p:cNvGrpSpPr/>
          <p:nvPr/>
        </p:nvGrpSpPr>
        <p:grpSpPr>
          <a:xfrm>
            <a:off x="2197480" y="3920871"/>
            <a:ext cx="4368800" cy="2499360"/>
            <a:chOff x="2197480" y="3920871"/>
            <a:chExt cx="4368800" cy="2499360"/>
          </a:xfrm>
        </p:grpSpPr>
        <p:pic>
          <p:nvPicPr>
            <p:cNvPr id="24" name="object 24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70047" y="4209288"/>
              <a:ext cx="3039618" cy="2210562"/>
            </a:xfrm>
            <a:prstGeom prst="rect">
              <a:avLst/>
            </a:prstGeom>
          </p:spPr>
        </p:pic>
        <p:pic>
          <p:nvPicPr>
            <p:cNvPr id="25" name="object 25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76143" y="4163568"/>
              <a:ext cx="3029711" cy="2200656"/>
            </a:xfrm>
            <a:prstGeom prst="rect">
              <a:avLst/>
            </a:prstGeom>
          </p:spPr>
        </p:pic>
        <p:sp>
          <p:nvSpPr>
            <p:cNvPr id="26" name="object 26" descr=""/>
            <p:cNvSpPr/>
            <p:nvPr/>
          </p:nvSpPr>
          <p:spPr>
            <a:xfrm>
              <a:off x="2674493" y="4161980"/>
              <a:ext cx="3033395" cy="2204085"/>
            </a:xfrm>
            <a:custGeom>
              <a:avLst/>
              <a:gdLst/>
              <a:ahLst/>
              <a:cxnLst/>
              <a:rect l="l" t="t" r="r" b="b"/>
              <a:pathLst>
                <a:path w="3033395" h="2204085">
                  <a:moveTo>
                    <a:pt x="0" y="2203830"/>
                  </a:moveTo>
                  <a:lnTo>
                    <a:pt x="3032886" y="2203830"/>
                  </a:lnTo>
                  <a:lnTo>
                    <a:pt x="3032886" y="0"/>
                  </a:lnTo>
                  <a:lnTo>
                    <a:pt x="0" y="0"/>
                  </a:lnTo>
                  <a:lnTo>
                    <a:pt x="0" y="220383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2197480" y="3920871"/>
              <a:ext cx="4368800" cy="1226185"/>
            </a:xfrm>
            <a:custGeom>
              <a:avLst/>
              <a:gdLst/>
              <a:ahLst/>
              <a:cxnLst/>
              <a:rect l="l" t="t" r="r" b="b"/>
              <a:pathLst>
                <a:path w="4368800" h="1226185">
                  <a:moveTo>
                    <a:pt x="287400" y="1054734"/>
                  </a:moveTo>
                  <a:lnTo>
                    <a:pt x="287400" y="1226184"/>
                  </a:lnTo>
                  <a:lnTo>
                    <a:pt x="401700" y="1169034"/>
                  </a:lnTo>
                  <a:lnTo>
                    <a:pt x="315975" y="1169034"/>
                  </a:lnTo>
                  <a:lnTo>
                    <a:pt x="315975" y="1111884"/>
                  </a:lnTo>
                  <a:lnTo>
                    <a:pt x="401700" y="1111884"/>
                  </a:lnTo>
                  <a:lnTo>
                    <a:pt x="287400" y="1054734"/>
                  </a:lnTo>
                  <a:close/>
                </a:path>
                <a:path w="4368800" h="1226185">
                  <a:moveTo>
                    <a:pt x="4196842" y="57149"/>
                  </a:moveTo>
                  <a:lnTo>
                    <a:pt x="28575" y="57149"/>
                  </a:lnTo>
                  <a:lnTo>
                    <a:pt x="17466" y="59400"/>
                  </a:lnTo>
                  <a:lnTo>
                    <a:pt x="8381" y="65531"/>
                  </a:lnTo>
                  <a:lnTo>
                    <a:pt x="2250" y="74616"/>
                  </a:lnTo>
                  <a:lnTo>
                    <a:pt x="0" y="85724"/>
                  </a:lnTo>
                  <a:lnTo>
                    <a:pt x="0" y="1140459"/>
                  </a:lnTo>
                  <a:lnTo>
                    <a:pt x="2250" y="1151568"/>
                  </a:lnTo>
                  <a:lnTo>
                    <a:pt x="8381" y="1160652"/>
                  </a:lnTo>
                  <a:lnTo>
                    <a:pt x="17466" y="1166784"/>
                  </a:lnTo>
                  <a:lnTo>
                    <a:pt x="28575" y="1169034"/>
                  </a:lnTo>
                  <a:lnTo>
                    <a:pt x="287400" y="1169034"/>
                  </a:lnTo>
                  <a:lnTo>
                    <a:pt x="287400" y="1140459"/>
                  </a:lnTo>
                  <a:lnTo>
                    <a:pt x="57150" y="1140459"/>
                  </a:lnTo>
                  <a:lnTo>
                    <a:pt x="28575" y="1111884"/>
                  </a:lnTo>
                  <a:lnTo>
                    <a:pt x="57150" y="1111884"/>
                  </a:lnTo>
                  <a:lnTo>
                    <a:pt x="57150" y="114299"/>
                  </a:lnTo>
                  <a:lnTo>
                    <a:pt x="28575" y="114299"/>
                  </a:lnTo>
                  <a:lnTo>
                    <a:pt x="57150" y="85724"/>
                  </a:lnTo>
                  <a:lnTo>
                    <a:pt x="4196842" y="85724"/>
                  </a:lnTo>
                  <a:lnTo>
                    <a:pt x="4196842" y="57149"/>
                  </a:lnTo>
                  <a:close/>
                </a:path>
                <a:path w="4368800" h="1226185">
                  <a:moveTo>
                    <a:pt x="401700" y="1111884"/>
                  </a:moveTo>
                  <a:lnTo>
                    <a:pt x="315975" y="1111884"/>
                  </a:lnTo>
                  <a:lnTo>
                    <a:pt x="315975" y="1169034"/>
                  </a:lnTo>
                  <a:lnTo>
                    <a:pt x="401700" y="1169034"/>
                  </a:lnTo>
                  <a:lnTo>
                    <a:pt x="458850" y="1140459"/>
                  </a:lnTo>
                  <a:lnTo>
                    <a:pt x="401700" y="1111884"/>
                  </a:lnTo>
                  <a:close/>
                </a:path>
                <a:path w="4368800" h="1226185">
                  <a:moveTo>
                    <a:pt x="57150" y="1111884"/>
                  </a:moveTo>
                  <a:lnTo>
                    <a:pt x="28575" y="1111884"/>
                  </a:lnTo>
                  <a:lnTo>
                    <a:pt x="57150" y="1140459"/>
                  </a:lnTo>
                  <a:lnTo>
                    <a:pt x="57150" y="1111884"/>
                  </a:lnTo>
                  <a:close/>
                </a:path>
                <a:path w="4368800" h="1226185">
                  <a:moveTo>
                    <a:pt x="287400" y="1111884"/>
                  </a:moveTo>
                  <a:lnTo>
                    <a:pt x="57150" y="1111884"/>
                  </a:lnTo>
                  <a:lnTo>
                    <a:pt x="57150" y="1140459"/>
                  </a:lnTo>
                  <a:lnTo>
                    <a:pt x="287400" y="1140459"/>
                  </a:lnTo>
                  <a:lnTo>
                    <a:pt x="287400" y="1111884"/>
                  </a:lnTo>
                  <a:close/>
                </a:path>
                <a:path w="4368800" h="1226185">
                  <a:moveTo>
                    <a:pt x="4196842" y="0"/>
                  </a:moveTo>
                  <a:lnTo>
                    <a:pt x="4196842" y="171449"/>
                  </a:lnTo>
                  <a:lnTo>
                    <a:pt x="4311142" y="114299"/>
                  </a:lnTo>
                  <a:lnTo>
                    <a:pt x="4225417" y="114299"/>
                  </a:lnTo>
                  <a:lnTo>
                    <a:pt x="4225417" y="57149"/>
                  </a:lnTo>
                  <a:lnTo>
                    <a:pt x="4311142" y="57149"/>
                  </a:lnTo>
                  <a:lnTo>
                    <a:pt x="4196842" y="0"/>
                  </a:lnTo>
                  <a:close/>
                </a:path>
                <a:path w="4368800" h="1226185">
                  <a:moveTo>
                    <a:pt x="57150" y="85724"/>
                  </a:moveTo>
                  <a:lnTo>
                    <a:pt x="28575" y="114299"/>
                  </a:lnTo>
                  <a:lnTo>
                    <a:pt x="57150" y="114299"/>
                  </a:lnTo>
                  <a:lnTo>
                    <a:pt x="57150" y="85724"/>
                  </a:lnTo>
                  <a:close/>
                </a:path>
                <a:path w="4368800" h="1226185">
                  <a:moveTo>
                    <a:pt x="4196842" y="85724"/>
                  </a:moveTo>
                  <a:lnTo>
                    <a:pt x="57150" y="85724"/>
                  </a:lnTo>
                  <a:lnTo>
                    <a:pt x="57150" y="114299"/>
                  </a:lnTo>
                  <a:lnTo>
                    <a:pt x="4196842" y="114299"/>
                  </a:lnTo>
                  <a:lnTo>
                    <a:pt x="4196842" y="85724"/>
                  </a:lnTo>
                  <a:close/>
                </a:path>
                <a:path w="4368800" h="1226185">
                  <a:moveTo>
                    <a:pt x="4311142" y="57149"/>
                  </a:moveTo>
                  <a:lnTo>
                    <a:pt x="4225417" y="57149"/>
                  </a:lnTo>
                  <a:lnTo>
                    <a:pt x="4225417" y="114299"/>
                  </a:lnTo>
                  <a:lnTo>
                    <a:pt x="4311142" y="114299"/>
                  </a:lnTo>
                  <a:lnTo>
                    <a:pt x="4368292" y="85724"/>
                  </a:lnTo>
                  <a:lnTo>
                    <a:pt x="4311142" y="571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6135751" y="4718684"/>
            <a:ext cx="1792605" cy="23812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Conector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deutsch</a:t>
            </a:r>
            <a:r>
              <a:rPr dirty="0" sz="1400" spc="-6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fêmea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9" name="object 29" descr=""/>
          <p:cNvSpPr/>
          <p:nvPr/>
        </p:nvSpPr>
        <p:spPr>
          <a:xfrm>
            <a:off x="6813422" y="4238244"/>
            <a:ext cx="461645" cy="529590"/>
          </a:xfrm>
          <a:custGeom>
            <a:avLst/>
            <a:gdLst/>
            <a:ahLst/>
            <a:cxnLst/>
            <a:rect l="l" t="t" r="r" b="b"/>
            <a:pathLst>
              <a:path w="461645" h="529589">
                <a:moveTo>
                  <a:pt x="404113" y="264794"/>
                </a:moveTo>
                <a:lnTo>
                  <a:pt x="404113" y="529589"/>
                </a:lnTo>
                <a:lnTo>
                  <a:pt x="461263" y="529589"/>
                </a:lnTo>
                <a:lnTo>
                  <a:pt x="461263" y="293369"/>
                </a:lnTo>
                <a:lnTo>
                  <a:pt x="432688" y="293369"/>
                </a:lnTo>
                <a:lnTo>
                  <a:pt x="404113" y="264794"/>
                </a:lnTo>
                <a:close/>
              </a:path>
              <a:path w="461645" h="529589">
                <a:moveTo>
                  <a:pt x="114300" y="142874"/>
                </a:moveTo>
                <a:lnTo>
                  <a:pt x="57150" y="142874"/>
                </a:lnTo>
                <a:lnTo>
                  <a:pt x="57150" y="264794"/>
                </a:lnTo>
                <a:lnTo>
                  <a:pt x="59400" y="275903"/>
                </a:lnTo>
                <a:lnTo>
                  <a:pt x="65531" y="284987"/>
                </a:lnTo>
                <a:lnTo>
                  <a:pt x="74616" y="291119"/>
                </a:lnTo>
                <a:lnTo>
                  <a:pt x="85725" y="293369"/>
                </a:lnTo>
                <a:lnTo>
                  <a:pt x="404113" y="293369"/>
                </a:lnTo>
                <a:lnTo>
                  <a:pt x="404113" y="264794"/>
                </a:lnTo>
                <a:lnTo>
                  <a:pt x="114300" y="264794"/>
                </a:lnTo>
                <a:lnTo>
                  <a:pt x="85725" y="236219"/>
                </a:lnTo>
                <a:lnTo>
                  <a:pt x="114300" y="236219"/>
                </a:lnTo>
                <a:lnTo>
                  <a:pt x="114300" y="142874"/>
                </a:lnTo>
                <a:close/>
              </a:path>
              <a:path w="461645" h="529589">
                <a:moveTo>
                  <a:pt x="432688" y="236219"/>
                </a:moveTo>
                <a:lnTo>
                  <a:pt x="114300" y="236219"/>
                </a:lnTo>
                <a:lnTo>
                  <a:pt x="114300" y="264794"/>
                </a:lnTo>
                <a:lnTo>
                  <a:pt x="404113" y="264794"/>
                </a:lnTo>
                <a:lnTo>
                  <a:pt x="432688" y="293369"/>
                </a:lnTo>
                <a:lnTo>
                  <a:pt x="461263" y="293369"/>
                </a:lnTo>
                <a:lnTo>
                  <a:pt x="461263" y="264794"/>
                </a:lnTo>
                <a:lnTo>
                  <a:pt x="459013" y="253686"/>
                </a:lnTo>
                <a:lnTo>
                  <a:pt x="452881" y="244601"/>
                </a:lnTo>
                <a:lnTo>
                  <a:pt x="443797" y="238470"/>
                </a:lnTo>
                <a:lnTo>
                  <a:pt x="432688" y="236219"/>
                </a:lnTo>
                <a:close/>
              </a:path>
              <a:path w="461645" h="529589">
                <a:moveTo>
                  <a:pt x="114300" y="236219"/>
                </a:moveTo>
                <a:lnTo>
                  <a:pt x="85725" y="236219"/>
                </a:lnTo>
                <a:lnTo>
                  <a:pt x="114300" y="264794"/>
                </a:lnTo>
                <a:lnTo>
                  <a:pt x="114300" y="236219"/>
                </a:lnTo>
                <a:close/>
              </a:path>
              <a:path w="461645" h="529589">
                <a:moveTo>
                  <a:pt x="85725" y="0"/>
                </a:moveTo>
                <a:lnTo>
                  <a:pt x="0" y="171449"/>
                </a:lnTo>
                <a:lnTo>
                  <a:pt x="57150" y="171449"/>
                </a:lnTo>
                <a:lnTo>
                  <a:pt x="57150" y="142874"/>
                </a:lnTo>
                <a:lnTo>
                  <a:pt x="157162" y="142874"/>
                </a:lnTo>
                <a:lnTo>
                  <a:pt x="85725" y="0"/>
                </a:lnTo>
                <a:close/>
              </a:path>
              <a:path w="461645" h="529589">
                <a:moveTo>
                  <a:pt x="157162" y="142874"/>
                </a:moveTo>
                <a:lnTo>
                  <a:pt x="114300" y="142874"/>
                </a:lnTo>
                <a:lnTo>
                  <a:pt x="114300" y="171449"/>
                </a:lnTo>
                <a:lnTo>
                  <a:pt x="171450" y="171449"/>
                </a:lnTo>
                <a:lnTo>
                  <a:pt x="157162" y="14287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 descr=""/>
          <p:cNvSpPr/>
          <p:nvPr/>
        </p:nvSpPr>
        <p:spPr>
          <a:xfrm>
            <a:off x="8319134" y="3948684"/>
            <a:ext cx="1403985" cy="1786255"/>
          </a:xfrm>
          <a:custGeom>
            <a:avLst/>
            <a:gdLst/>
            <a:ahLst/>
            <a:cxnLst/>
            <a:rect l="l" t="t" r="r" b="b"/>
            <a:pathLst>
              <a:path w="1403984" h="1786254">
                <a:moveTo>
                  <a:pt x="1346835" y="685546"/>
                </a:moveTo>
                <a:lnTo>
                  <a:pt x="1346835" y="1785861"/>
                </a:lnTo>
                <a:lnTo>
                  <a:pt x="1403985" y="1785861"/>
                </a:lnTo>
                <a:lnTo>
                  <a:pt x="1403985" y="714121"/>
                </a:lnTo>
                <a:lnTo>
                  <a:pt x="1375410" y="714121"/>
                </a:lnTo>
                <a:lnTo>
                  <a:pt x="1346835" y="685546"/>
                </a:lnTo>
                <a:close/>
              </a:path>
              <a:path w="1403984" h="1786254">
                <a:moveTo>
                  <a:pt x="114300" y="142875"/>
                </a:moveTo>
                <a:lnTo>
                  <a:pt x="57150" y="142875"/>
                </a:lnTo>
                <a:lnTo>
                  <a:pt x="57150" y="685546"/>
                </a:lnTo>
                <a:lnTo>
                  <a:pt x="59400" y="696654"/>
                </a:lnTo>
                <a:lnTo>
                  <a:pt x="65531" y="705739"/>
                </a:lnTo>
                <a:lnTo>
                  <a:pt x="74616" y="711870"/>
                </a:lnTo>
                <a:lnTo>
                  <a:pt x="85725" y="714121"/>
                </a:lnTo>
                <a:lnTo>
                  <a:pt x="1346835" y="714121"/>
                </a:lnTo>
                <a:lnTo>
                  <a:pt x="1346835" y="685546"/>
                </a:lnTo>
                <a:lnTo>
                  <a:pt x="114300" y="685546"/>
                </a:lnTo>
                <a:lnTo>
                  <a:pt x="85725" y="656971"/>
                </a:lnTo>
                <a:lnTo>
                  <a:pt x="114300" y="656971"/>
                </a:lnTo>
                <a:lnTo>
                  <a:pt x="114300" y="142875"/>
                </a:lnTo>
                <a:close/>
              </a:path>
              <a:path w="1403984" h="1786254">
                <a:moveTo>
                  <a:pt x="1375410" y="656971"/>
                </a:moveTo>
                <a:lnTo>
                  <a:pt x="114300" y="656971"/>
                </a:lnTo>
                <a:lnTo>
                  <a:pt x="114300" y="685546"/>
                </a:lnTo>
                <a:lnTo>
                  <a:pt x="1346835" y="685546"/>
                </a:lnTo>
                <a:lnTo>
                  <a:pt x="1375410" y="714121"/>
                </a:lnTo>
                <a:lnTo>
                  <a:pt x="1403985" y="714121"/>
                </a:lnTo>
                <a:lnTo>
                  <a:pt x="1403985" y="685546"/>
                </a:lnTo>
                <a:lnTo>
                  <a:pt x="1401734" y="674437"/>
                </a:lnTo>
                <a:lnTo>
                  <a:pt x="1395603" y="665353"/>
                </a:lnTo>
                <a:lnTo>
                  <a:pt x="1386518" y="659221"/>
                </a:lnTo>
                <a:lnTo>
                  <a:pt x="1375410" y="656971"/>
                </a:lnTo>
                <a:close/>
              </a:path>
              <a:path w="1403984" h="1786254">
                <a:moveTo>
                  <a:pt x="114300" y="656971"/>
                </a:moveTo>
                <a:lnTo>
                  <a:pt x="85725" y="656971"/>
                </a:lnTo>
                <a:lnTo>
                  <a:pt x="114300" y="685546"/>
                </a:lnTo>
                <a:lnTo>
                  <a:pt x="114300" y="656971"/>
                </a:lnTo>
                <a:close/>
              </a:path>
              <a:path w="1403984" h="1786254">
                <a:moveTo>
                  <a:pt x="85725" y="0"/>
                </a:moveTo>
                <a:lnTo>
                  <a:pt x="0" y="171450"/>
                </a:lnTo>
                <a:lnTo>
                  <a:pt x="57150" y="171450"/>
                </a:lnTo>
                <a:lnTo>
                  <a:pt x="57150" y="142875"/>
                </a:lnTo>
                <a:lnTo>
                  <a:pt x="157162" y="142875"/>
                </a:lnTo>
                <a:lnTo>
                  <a:pt x="85725" y="0"/>
                </a:lnTo>
                <a:close/>
              </a:path>
              <a:path w="1403984" h="1786254">
                <a:moveTo>
                  <a:pt x="157162" y="142875"/>
                </a:moveTo>
                <a:lnTo>
                  <a:pt x="114300" y="142875"/>
                </a:lnTo>
                <a:lnTo>
                  <a:pt x="114300" y="171450"/>
                </a:lnTo>
                <a:lnTo>
                  <a:pt x="171450" y="171450"/>
                </a:lnTo>
                <a:lnTo>
                  <a:pt x="157162" y="142875"/>
                </a:lnTo>
                <a:close/>
              </a:path>
            </a:pathLst>
          </a:custGeom>
          <a:solidFill>
            <a:srgbClr val="93D1DD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1" name="object 31" descr=""/>
          <p:cNvSpPr/>
          <p:nvPr/>
        </p:nvSpPr>
        <p:spPr>
          <a:xfrm>
            <a:off x="10656189" y="3107435"/>
            <a:ext cx="531495" cy="1599565"/>
          </a:xfrm>
          <a:custGeom>
            <a:avLst/>
            <a:gdLst/>
            <a:ahLst/>
            <a:cxnLst/>
            <a:rect l="l" t="t" r="r" b="b"/>
            <a:pathLst>
              <a:path w="531495" h="1599564">
                <a:moveTo>
                  <a:pt x="416686" y="770889"/>
                </a:moveTo>
                <a:lnTo>
                  <a:pt x="28575" y="770889"/>
                </a:lnTo>
                <a:lnTo>
                  <a:pt x="17466" y="773140"/>
                </a:lnTo>
                <a:lnTo>
                  <a:pt x="8381" y="779271"/>
                </a:lnTo>
                <a:lnTo>
                  <a:pt x="2250" y="788356"/>
                </a:lnTo>
                <a:lnTo>
                  <a:pt x="0" y="799464"/>
                </a:lnTo>
                <a:lnTo>
                  <a:pt x="0" y="1599057"/>
                </a:lnTo>
                <a:lnTo>
                  <a:pt x="57150" y="1599057"/>
                </a:lnTo>
                <a:lnTo>
                  <a:pt x="57150" y="828039"/>
                </a:lnTo>
                <a:lnTo>
                  <a:pt x="28575" y="828039"/>
                </a:lnTo>
                <a:lnTo>
                  <a:pt x="57150" y="799464"/>
                </a:lnTo>
                <a:lnTo>
                  <a:pt x="416686" y="799464"/>
                </a:lnTo>
                <a:lnTo>
                  <a:pt x="416686" y="770889"/>
                </a:lnTo>
                <a:close/>
              </a:path>
              <a:path w="531495" h="1599564">
                <a:moveTo>
                  <a:pt x="57150" y="799464"/>
                </a:moveTo>
                <a:lnTo>
                  <a:pt x="28575" y="828039"/>
                </a:lnTo>
                <a:lnTo>
                  <a:pt x="57150" y="828039"/>
                </a:lnTo>
                <a:lnTo>
                  <a:pt x="57150" y="799464"/>
                </a:lnTo>
                <a:close/>
              </a:path>
              <a:path w="531495" h="1599564">
                <a:moveTo>
                  <a:pt x="473836" y="770889"/>
                </a:moveTo>
                <a:lnTo>
                  <a:pt x="445261" y="770889"/>
                </a:lnTo>
                <a:lnTo>
                  <a:pt x="416686" y="799464"/>
                </a:lnTo>
                <a:lnTo>
                  <a:pt x="57150" y="799464"/>
                </a:lnTo>
                <a:lnTo>
                  <a:pt x="57150" y="828039"/>
                </a:lnTo>
                <a:lnTo>
                  <a:pt x="445261" y="828039"/>
                </a:lnTo>
                <a:lnTo>
                  <a:pt x="456424" y="825807"/>
                </a:lnTo>
                <a:lnTo>
                  <a:pt x="465502" y="819705"/>
                </a:lnTo>
                <a:lnTo>
                  <a:pt x="471604" y="810627"/>
                </a:lnTo>
                <a:lnTo>
                  <a:pt x="473836" y="799464"/>
                </a:lnTo>
                <a:lnTo>
                  <a:pt x="473836" y="770889"/>
                </a:lnTo>
                <a:close/>
              </a:path>
              <a:path w="531495" h="1599564">
                <a:moveTo>
                  <a:pt x="473836" y="142875"/>
                </a:moveTo>
                <a:lnTo>
                  <a:pt x="416686" y="142875"/>
                </a:lnTo>
                <a:lnTo>
                  <a:pt x="416686" y="799464"/>
                </a:lnTo>
                <a:lnTo>
                  <a:pt x="445261" y="770889"/>
                </a:lnTo>
                <a:lnTo>
                  <a:pt x="473836" y="770889"/>
                </a:lnTo>
                <a:lnTo>
                  <a:pt x="473836" y="142875"/>
                </a:lnTo>
                <a:close/>
              </a:path>
              <a:path w="531495" h="1599564">
                <a:moveTo>
                  <a:pt x="445261" y="0"/>
                </a:moveTo>
                <a:lnTo>
                  <a:pt x="359536" y="171450"/>
                </a:lnTo>
                <a:lnTo>
                  <a:pt x="416686" y="171450"/>
                </a:lnTo>
                <a:lnTo>
                  <a:pt x="416686" y="142875"/>
                </a:lnTo>
                <a:lnTo>
                  <a:pt x="516699" y="142875"/>
                </a:lnTo>
                <a:lnTo>
                  <a:pt x="445261" y="0"/>
                </a:lnTo>
                <a:close/>
              </a:path>
              <a:path w="531495" h="1599564">
                <a:moveTo>
                  <a:pt x="516699" y="142875"/>
                </a:moveTo>
                <a:lnTo>
                  <a:pt x="473836" y="142875"/>
                </a:lnTo>
                <a:lnTo>
                  <a:pt x="473836" y="171450"/>
                </a:lnTo>
                <a:lnTo>
                  <a:pt x="530986" y="171450"/>
                </a:lnTo>
                <a:lnTo>
                  <a:pt x="516699" y="142875"/>
                </a:lnTo>
                <a:close/>
              </a:path>
            </a:pathLst>
          </a:custGeom>
          <a:solidFill>
            <a:srgbClr val="A39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07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5693664" y="569785"/>
            <a:ext cx="5853430" cy="3609975"/>
            <a:chOff x="5693664" y="569785"/>
            <a:chExt cx="5853430" cy="3609975"/>
          </a:xfrm>
        </p:grpSpPr>
        <p:pic>
          <p:nvPicPr>
            <p:cNvPr id="3" name="object 3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3664" y="618744"/>
              <a:ext cx="5852922" cy="356082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99760" y="573024"/>
              <a:ext cx="5843016" cy="3550920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5698109" y="571373"/>
              <a:ext cx="5846445" cy="3554095"/>
            </a:xfrm>
            <a:custGeom>
              <a:avLst/>
              <a:gdLst/>
              <a:ahLst/>
              <a:cxnLst/>
              <a:rect l="l" t="t" r="r" b="b"/>
              <a:pathLst>
                <a:path w="5846445" h="3554095">
                  <a:moveTo>
                    <a:pt x="0" y="3554095"/>
                  </a:moveTo>
                  <a:lnTo>
                    <a:pt x="5846191" y="3554095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554095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7" name="object 7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4" name="object 14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5" name="object 15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7" name="object 17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8" name="object 18" descr=""/>
          <p:cNvGrpSpPr/>
          <p:nvPr/>
        </p:nvGrpSpPr>
        <p:grpSpPr>
          <a:xfrm>
            <a:off x="100584" y="2926078"/>
            <a:ext cx="5383530" cy="3916679"/>
            <a:chOff x="100584" y="2926078"/>
            <a:chExt cx="5383530" cy="3916679"/>
          </a:xfrm>
        </p:grpSpPr>
        <p:pic>
          <p:nvPicPr>
            <p:cNvPr id="19" name="object 19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584" y="2926078"/>
              <a:ext cx="2499360" cy="3916678"/>
            </a:xfrm>
            <a:prstGeom prst="rect">
              <a:avLst/>
            </a:prstGeom>
          </p:spPr>
        </p:pic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599944" y="4407408"/>
              <a:ext cx="2884170" cy="213741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06039" y="4361688"/>
              <a:ext cx="2874264" cy="212750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2604516" y="4360100"/>
              <a:ext cx="2877820" cy="2131060"/>
            </a:xfrm>
            <a:custGeom>
              <a:avLst/>
              <a:gdLst/>
              <a:ahLst/>
              <a:cxnLst/>
              <a:rect l="l" t="t" r="r" b="b"/>
              <a:pathLst>
                <a:path w="2877820" h="2131060">
                  <a:moveTo>
                    <a:pt x="0" y="2130679"/>
                  </a:moveTo>
                  <a:lnTo>
                    <a:pt x="2877438" y="2130679"/>
                  </a:lnTo>
                  <a:lnTo>
                    <a:pt x="2877438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7055611" y="3279140"/>
            <a:ext cx="1156335" cy="617220"/>
            <a:chOff x="7055611" y="3279140"/>
            <a:chExt cx="1156335" cy="617220"/>
          </a:xfrm>
        </p:grpSpPr>
        <p:sp>
          <p:nvSpPr>
            <p:cNvPr id="24" name="object 24" descr=""/>
            <p:cNvSpPr/>
            <p:nvPr/>
          </p:nvSpPr>
          <p:spPr>
            <a:xfrm>
              <a:off x="7068311" y="3291840"/>
              <a:ext cx="1130935" cy="591820"/>
            </a:xfrm>
            <a:custGeom>
              <a:avLst/>
              <a:gdLst/>
              <a:ahLst/>
              <a:cxnLst/>
              <a:rect l="l" t="t" r="r" b="b"/>
              <a:pathLst>
                <a:path w="1130934" h="591820">
                  <a:moveTo>
                    <a:pt x="835152" y="0"/>
                  </a:moveTo>
                  <a:lnTo>
                    <a:pt x="835152" y="147827"/>
                  </a:lnTo>
                  <a:lnTo>
                    <a:pt x="0" y="147827"/>
                  </a:lnTo>
                  <a:lnTo>
                    <a:pt x="0" y="443484"/>
                  </a:lnTo>
                  <a:lnTo>
                    <a:pt x="835152" y="443484"/>
                  </a:lnTo>
                  <a:lnTo>
                    <a:pt x="835152" y="591312"/>
                  </a:lnTo>
                  <a:lnTo>
                    <a:pt x="1130808" y="295656"/>
                  </a:lnTo>
                  <a:lnTo>
                    <a:pt x="835152" y="0"/>
                  </a:lnTo>
                  <a:close/>
                </a:path>
              </a:pathLst>
            </a:custGeom>
            <a:solidFill>
              <a:srgbClr val="56555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7068311" y="3291840"/>
              <a:ext cx="1130935" cy="591820"/>
            </a:xfrm>
            <a:custGeom>
              <a:avLst/>
              <a:gdLst/>
              <a:ahLst/>
              <a:cxnLst/>
              <a:rect l="l" t="t" r="r" b="b"/>
              <a:pathLst>
                <a:path w="1130934" h="591820">
                  <a:moveTo>
                    <a:pt x="0" y="147827"/>
                  </a:moveTo>
                  <a:lnTo>
                    <a:pt x="835152" y="147827"/>
                  </a:lnTo>
                  <a:lnTo>
                    <a:pt x="835152" y="0"/>
                  </a:lnTo>
                  <a:lnTo>
                    <a:pt x="1130808" y="295656"/>
                  </a:lnTo>
                  <a:lnTo>
                    <a:pt x="835152" y="591312"/>
                  </a:lnTo>
                  <a:lnTo>
                    <a:pt x="835152" y="443484"/>
                  </a:lnTo>
                  <a:lnTo>
                    <a:pt x="0" y="443484"/>
                  </a:lnTo>
                  <a:lnTo>
                    <a:pt x="0" y="147827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6" name="object 26" descr=""/>
          <p:cNvSpPr txBox="1"/>
          <p:nvPr/>
        </p:nvSpPr>
        <p:spPr>
          <a:xfrm>
            <a:off x="7258050" y="3375405"/>
            <a:ext cx="60325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GND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27" name="object 27" descr=""/>
          <p:cNvGrpSpPr/>
          <p:nvPr/>
        </p:nvGrpSpPr>
        <p:grpSpPr>
          <a:xfrm>
            <a:off x="6985507" y="1160780"/>
            <a:ext cx="1156335" cy="632460"/>
            <a:chOff x="6985507" y="1160780"/>
            <a:chExt cx="1156335" cy="632460"/>
          </a:xfrm>
        </p:grpSpPr>
        <p:sp>
          <p:nvSpPr>
            <p:cNvPr id="28" name="object 28" descr=""/>
            <p:cNvSpPr/>
            <p:nvPr/>
          </p:nvSpPr>
          <p:spPr>
            <a:xfrm>
              <a:off x="6998207" y="1173480"/>
              <a:ext cx="1130935" cy="607060"/>
            </a:xfrm>
            <a:custGeom>
              <a:avLst/>
              <a:gdLst/>
              <a:ahLst/>
              <a:cxnLst/>
              <a:rect l="l" t="t" r="r" b="b"/>
              <a:pathLst>
                <a:path w="1130934" h="607060">
                  <a:moveTo>
                    <a:pt x="827532" y="0"/>
                  </a:moveTo>
                  <a:lnTo>
                    <a:pt x="827532" y="151637"/>
                  </a:lnTo>
                  <a:lnTo>
                    <a:pt x="0" y="151637"/>
                  </a:lnTo>
                  <a:lnTo>
                    <a:pt x="0" y="454914"/>
                  </a:lnTo>
                  <a:lnTo>
                    <a:pt x="827532" y="454914"/>
                  </a:lnTo>
                  <a:lnTo>
                    <a:pt x="827532" y="606552"/>
                  </a:lnTo>
                  <a:lnTo>
                    <a:pt x="1130808" y="303275"/>
                  </a:lnTo>
                  <a:lnTo>
                    <a:pt x="82753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 descr=""/>
            <p:cNvSpPr/>
            <p:nvPr/>
          </p:nvSpPr>
          <p:spPr>
            <a:xfrm>
              <a:off x="6998207" y="1173480"/>
              <a:ext cx="1130935" cy="607060"/>
            </a:xfrm>
            <a:custGeom>
              <a:avLst/>
              <a:gdLst/>
              <a:ahLst/>
              <a:cxnLst/>
              <a:rect l="l" t="t" r="r" b="b"/>
              <a:pathLst>
                <a:path w="1130934" h="607060">
                  <a:moveTo>
                    <a:pt x="0" y="151637"/>
                  </a:moveTo>
                  <a:lnTo>
                    <a:pt x="827532" y="151637"/>
                  </a:lnTo>
                  <a:lnTo>
                    <a:pt x="827532" y="0"/>
                  </a:lnTo>
                  <a:lnTo>
                    <a:pt x="1130808" y="303275"/>
                  </a:lnTo>
                  <a:lnTo>
                    <a:pt x="827532" y="606552"/>
                  </a:lnTo>
                  <a:lnTo>
                    <a:pt x="827532" y="454914"/>
                  </a:lnTo>
                  <a:lnTo>
                    <a:pt x="0" y="454914"/>
                  </a:lnTo>
                  <a:lnTo>
                    <a:pt x="0" y="151637"/>
                  </a:lnTo>
                  <a:close/>
                </a:path>
              </a:pathLst>
            </a:custGeom>
            <a:ln w="25399">
              <a:solidFill>
                <a:srgbClr val="56555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 descr=""/>
          <p:cNvSpPr txBox="1"/>
          <p:nvPr/>
        </p:nvSpPr>
        <p:spPr>
          <a:xfrm>
            <a:off x="7227823" y="1263141"/>
            <a:ext cx="52070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>
                <a:solidFill>
                  <a:srgbClr val="FFFFFF"/>
                </a:solidFill>
                <a:latin typeface="Calibri"/>
                <a:cs typeface="Calibri"/>
              </a:rPr>
              <a:t>VCC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31" name="object 31" descr=""/>
          <p:cNvGrpSpPr/>
          <p:nvPr/>
        </p:nvGrpSpPr>
        <p:grpSpPr>
          <a:xfrm>
            <a:off x="6772656" y="1702307"/>
            <a:ext cx="2945130" cy="4842510"/>
            <a:chOff x="6772656" y="1702307"/>
            <a:chExt cx="2945130" cy="4842510"/>
          </a:xfrm>
        </p:grpSpPr>
        <p:pic>
          <p:nvPicPr>
            <p:cNvPr id="32" name="object 32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2656" y="4407407"/>
              <a:ext cx="2945129" cy="2137410"/>
            </a:xfrm>
            <a:prstGeom prst="rect">
              <a:avLst/>
            </a:prstGeom>
          </p:spPr>
        </p:pic>
        <p:pic>
          <p:nvPicPr>
            <p:cNvPr id="33" name="object 33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78752" y="4361687"/>
              <a:ext cx="2935224" cy="2127504"/>
            </a:xfrm>
            <a:prstGeom prst="rect">
              <a:avLst/>
            </a:prstGeom>
          </p:spPr>
        </p:pic>
        <p:sp>
          <p:nvSpPr>
            <p:cNvPr id="34" name="object 34" descr=""/>
            <p:cNvSpPr/>
            <p:nvPr/>
          </p:nvSpPr>
          <p:spPr>
            <a:xfrm>
              <a:off x="6777101" y="4360100"/>
              <a:ext cx="2938780" cy="2131060"/>
            </a:xfrm>
            <a:custGeom>
              <a:avLst/>
              <a:gdLst/>
              <a:ahLst/>
              <a:cxnLst/>
              <a:rect l="l" t="t" r="r" b="b"/>
              <a:pathLst>
                <a:path w="2938779" h="2131060">
                  <a:moveTo>
                    <a:pt x="0" y="2130679"/>
                  </a:moveTo>
                  <a:lnTo>
                    <a:pt x="2938399" y="2130679"/>
                  </a:lnTo>
                  <a:lnTo>
                    <a:pt x="2938399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 descr=""/>
            <p:cNvSpPr/>
            <p:nvPr/>
          </p:nvSpPr>
          <p:spPr>
            <a:xfrm>
              <a:off x="7474839" y="1702307"/>
              <a:ext cx="1155700" cy="2808605"/>
            </a:xfrm>
            <a:custGeom>
              <a:avLst/>
              <a:gdLst/>
              <a:ahLst/>
              <a:cxnLst/>
              <a:rect l="l" t="t" r="r" b="b"/>
              <a:pathLst>
                <a:path w="1155700" h="2808604">
                  <a:moveTo>
                    <a:pt x="57150" y="2636900"/>
                  </a:moveTo>
                  <a:lnTo>
                    <a:pt x="0" y="2636900"/>
                  </a:lnTo>
                  <a:lnTo>
                    <a:pt x="85725" y="2808350"/>
                  </a:lnTo>
                  <a:lnTo>
                    <a:pt x="157162" y="2665475"/>
                  </a:lnTo>
                  <a:lnTo>
                    <a:pt x="57150" y="2665475"/>
                  </a:lnTo>
                  <a:lnTo>
                    <a:pt x="57150" y="2636900"/>
                  </a:lnTo>
                  <a:close/>
                </a:path>
                <a:path w="1155700" h="2808604">
                  <a:moveTo>
                    <a:pt x="1041400" y="2318258"/>
                  </a:moveTo>
                  <a:lnTo>
                    <a:pt x="85725" y="2318258"/>
                  </a:lnTo>
                  <a:lnTo>
                    <a:pt x="74616" y="2320508"/>
                  </a:lnTo>
                  <a:lnTo>
                    <a:pt x="65531" y="2326640"/>
                  </a:lnTo>
                  <a:lnTo>
                    <a:pt x="59400" y="2335724"/>
                  </a:lnTo>
                  <a:lnTo>
                    <a:pt x="57150" y="2346833"/>
                  </a:lnTo>
                  <a:lnTo>
                    <a:pt x="57150" y="2665475"/>
                  </a:lnTo>
                  <a:lnTo>
                    <a:pt x="114300" y="2665475"/>
                  </a:lnTo>
                  <a:lnTo>
                    <a:pt x="114300" y="2375408"/>
                  </a:lnTo>
                  <a:lnTo>
                    <a:pt x="85725" y="2375408"/>
                  </a:lnTo>
                  <a:lnTo>
                    <a:pt x="114300" y="2346833"/>
                  </a:lnTo>
                  <a:lnTo>
                    <a:pt x="1041400" y="2346833"/>
                  </a:lnTo>
                  <a:lnTo>
                    <a:pt x="1041400" y="2318258"/>
                  </a:lnTo>
                  <a:close/>
                </a:path>
                <a:path w="1155700" h="2808604">
                  <a:moveTo>
                    <a:pt x="171450" y="2636900"/>
                  </a:moveTo>
                  <a:lnTo>
                    <a:pt x="114300" y="2636900"/>
                  </a:lnTo>
                  <a:lnTo>
                    <a:pt x="114300" y="2665475"/>
                  </a:lnTo>
                  <a:lnTo>
                    <a:pt x="157162" y="2665475"/>
                  </a:lnTo>
                  <a:lnTo>
                    <a:pt x="171450" y="2636900"/>
                  </a:lnTo>
                  <a:close/>
                </a:path>
                <a:path w="1155700" h="2808604">
                  <a:moveTo>
                    <a:pt x="114300" y="2346833"/>
                  </a:moveTo>
                  <a:lnTo>
                    <a:pt x="85725" y="2375408"/>
                  </a:lnTo>
                  <a:lnTo>
                    <a:pt x="114300" y="2375408"/>
                  </a:lnTo>
                  <a:lnTo>
                    <a:pt x="114300" y="2346833"/>
                  </a:lnTo>
                  <a:close/>
                </a:path>
                <a:path w="1155700" h="2808604">
                  <a:moveTo>
                    <a:pt x="1098550" y="2318258"/>
                  </a:moveTo>
                  <a:lnTo>
                    <a:pt x="1069975" y="2318258"/>
                  </a:lnTo>
                  <a:lnTo>
                    <a:pt x="1041400" y="2346833"/>
                  </a:lnTo>
                  <a:lnTo>
                    <a:pt x="114300" y="2346833"/>
                  </a:lnTo>
                  <a:lnTo>
                    <a:pt x="114300" y="2375408"/>
                  </a:lnTo>
                  <a:lnTo>
                    <a:pt x="1069975" y="2375408"/>
                  </a:lnTo>
                  <a:lnTo>
                    <a:pt x="1081083" y="2373157"/>
                  </a:lnTo>
                  <a:lnTo>
                    <a:pt x="1090167" y="2367026"/>
                  </a:lnTo>
                  <a:lnTo>
                    <a:pt x="1096299" y="2357941"/>
                  </a:lnTo>
                  <a:lnTo>
                    <a:pt x="1098550" y="2346833"/>
                  </a:lnTo>
                  <a:lnTo>
                    <a:pt x="1098550" y="2318258"/>
                  </a:lnTo>
                  <a:close/>
                </a:path>
                <a:path w="1155700" h="2808604">
                  <a:moveTo>
                    <a:pt x="1098550" y="142875"/>
                  </a:moveTo>
                  <a:lnTo>
                    <a:pt x="1041400" y="142875"/>
                  </a:lnTo>
                  <a:lnTo>
                    <a:pt x="1041400" y="2346833"/>
                  </a:lnTo>
                  <a:lnTo>
                    <a:pt x="1069975" y="2318258"/>
                  </a:lnTo>
                  <a:lnTo>
                    <a:pt x="1098550" y="2318258"/>
                  </a:lnTo>
                  <a:lnTo>
                    <a:pt x="1098550" y="142875"/>
                  </a:lnTo>
                  <a:close/>
                </a:path>
                <a:path w="1155700" h="2808604">
                  <a:moveTo>
                    <a:pt x="1069975" y="0"/>
                  </a:moveTo>
                  <a:lnTo>
                    <a:pt x="984250" y="171450"/>
                  </a:lnTo>
                  <a:lnTo>
                    <a:pt x="1041400" y="171450"/>
                  </a:lnTo>
                  <a:lnTo>
                    <a:pt x="1041400" y="142875"/>
                  </a:lnTo>
                  <a:lnTo>
                    <a:pt x="1141412" y="142875"/>
                  </a:lnTo>
                  <a:lnTo>
                    <a:pt x="1069975" y="0"/>
                  </a:lnTo>
                  <a:close/>
                </a:path>
                <a:path w="1155700" h="2808604">
                  <a:moveTo>
                    <a:pt x="1141412" y="142875"/>
                  </a:moveTo>
                  <a:lnTo>
                    <a:pt x="1098550" y="142875"/>
                  </a:lnTo>
                  <a:lnTo>
                    <a:pt x="1098550" y="171450"/>
                  </a:lnTo>
                  <a:lnTo>
                    <a:pt x="1155700" y="171450"/>
                  </a:lnTo>
                  <a:lnTo>
                    <a:pt x="1141412" y="142875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 descr=""/>
            <p:cNvSpPr/>
            <p:nvPr/>
          </p:nvSpPr>
          <p:spPr>
            <a:xfrm>
              <a:off x="8343519" y="3698747"/>
              <a:ext cx="535305" cy="812800"/>
            </a:xfrm>
            <a:custGeom>
              <a:avLst/>
              <a:gdLst/>
              <a:ahLst/>
              <a:cxnLst/>
              <a:rect l="l" t="t" r="r" b="b"/>
              <a:pathLst>
                <a:path w="535304" h="812800">
                  <a:moveTo>
                    <a:pt x="420877" y="641222"/>
                  </a:moveTo>
                  <a:lnTo>
                    <a:pt x="363727" y="641222"/>
                  </a:lnTo>
                  <a:lnTo>
                    <a:pt x="449452" y="812672"/>
                  </a:lnTo>
                  <a:lnTo>
                    <a:pt x="520890" y="669797"/>
                  </a:lnTo>
                  <a:lnTo>
                    <a:pt x="420877" y="669797"/>
                  </a:lnTo>
                  <a:lnTo>
                    <a:pt x="420877" y="641222"/>
                  </a:lnTo>
                  <a:close/>
                </a:path>
                <a:path w="535304" h="812800">
                  <a:moveTo>
                    <a:pt x="420877" y="406400"/>
                  </a:moveTo>
                  <a:lnTo>
                    <a:pt x="420877" y="669797"/>
                  </a:lnTo>
                  <a:lnTo>
                    <a:pt x="478027" y="669797"/>
                  </a:lnTo>
                  <a:lnTo>
                    <a:pt x="478027" y="434975"/>
                  </a:lnTo>
                  <a:lnTo>
                    <a:pt x="449452" y="434975"/>
                  </a:lnTo>
                  <a:lnTo>
                    <a:pt x="420877" y="406400"/>
                  </a:lnTo>
                  <a:close/>
                </a:path>
                <a:path w="535304" h="812800">
                  <a:moveTo>
                    <a:pt x="535177" y="641222"/>
                  </a:moveTo>
                  <a:lnTo>
                    <a:pt x="478027" y="641222"/>
                  </a:lnTo>
                  <a:lnTo>
                    <a:pt x="478027" y="669797"/>
                  </a:lnTo>
                  <a:lnTo>
                    <a:pt x="520890" y="669797"/>
                  </a:lnTo>
                  <a:lnTo>
                    <a:pt x="535177" y="641222"/>
                  </a:lnTo>
                  <a:close/>
                </a:path>
                <a:path w="535304" h="812800">
                  <a:moveTo>
                    <a:pt x="114300" y="142875"/>
                  </a:moveTo>
                  <a:lnTo>
                    <a:pt x="57150" y="142875"/>
                  </a:lnTo>
                  <a:lnTo>
                    <a:pt x="57150" y="406400"/>
                  </a:lnTo>
                  <a:lnTo>
                    <a:pt x="59400" y="417508"/>
                  </a:lnTo>
                  <a:lnTo>
                    <a:pt x="65531" y="426593"/>
                  </a:lnTo>
                  <a:lnTo>
                    <a:pt x="74616" y="432724"/>
                  </a:lnTo>
                  <a:lnTo>
                    <a:pt x="85725" y="434975"/>
                  </a:lnTo>
                  <a:lnTo>
                    <a:pt x="420877" y="434975"/>
                  </a:lnTo>
                  <a:lnTo>
                    <a:pt x="420877" y="406400"/>
                  </a:lnTo>
                  <a:lnTo>
                    <a:pt x="114300" y="406400"/>
                  </a:lnTo>
                  <a:lnTo>
                    <a:pt x="85725" y="377825"/>
                  </a:lnTo>
                  <a:lnTo>
                    <a:pt x="114300" y="377825"/>
                  </a:lnTo>
                  <a:lnTo>
                    <a:pt x="114300" y="142875"/>
                  </a:lnTo>
                  <a:close/>
                </a:path>
                <a:path w="535304" h="812800">
                  <a:moveTo>
                    <a:pt x="449452" y="377825"/>
                  </a:moveTo>
                  <a:lnTo>
                    <a:pt x="114300" y="377825"/>
                  </a:lnTo>
                  <a:lnTo>
                    <a:pt x="114300" y="406400"/>
                  </a:lnTo>
                  <a:lnTo>
                    <a:pt x="420877" y="406400"/>
                  </a:lnTo>
                  <a:lnTo>
                    <a:pt x="449452" y="434975"/>
                  </a:lnTo>
                  <a:lnTo>
                    <a:pt x="478027" y="434975"/>
                  </a:lnTo>
                  <a:lnTo>
                    <a:pt x="478027" y="406400"/>
                  </a:lnTo>
                  <a:lnTo>
                    <a:pt x="475795" y="395237"/>
                  </a:lnTo>
                  <a:lnTo>
                    <a:pt x="469693" y="386159"/>
                  </a:lnTo>
                  <a:lnTo>
                    <a:pt x="460615" y="380057"/>
                  </a:lnTo>
                  <a:lnTo>
                    <a:pt x="449452" y="377825"/>
                  </a:lnTo>
                  <a:close/>
                </a:path>
                <a:path w="535304" h="812800">
                  <a:moveTo>
                    <a:pt x="114300" y="377825"/>
                  </a:moveTo>
                  <a:lnTo>
                    <a:pt x="85725" y="377825"/>
                  </a:lnTo>
                  <a:lnTo>
                    <a:pt x="114300" y="406400"/>
                  </a:lnTo>
                  <a:lnTo>
                    <a:pt x="114300" y="377825"/>
                  </a:lnTo>
                  <a:close/>
                </a:path>
                <a:path w="535304" h="812800">
                  <a:moveTo>
                    <a:pt x="85725" y="0"/>
                  </a:moveTo>
                  <a:lnTo>
                    <a:pt x="0" y="171450"/>
                  </a:lnTo>
                  <a:lnTo>
                    <a:pt x="57150" y="171450"/>
                  </a:lnTo>
                  <a:lnTo>
                    <a:pt x="57150" y="142875"/>
                  </a:lnTo>
                  <a:lnTo>
                    <a:pt x="157162" y="142875"/>
                  </a:lnTo>
                  <a:lnTo>
                    <a:pt x="85725" y="0"/>
                  </a:lnTo>
                  <a:close/>
                </a:path>
                <a:path w="535304" h="812800">
                  <a:moveTo>
                    <a:pt x="157162" y="142875"/>
                  </a:moveTo>
                  <a:lnTo>
                    <a:pt x="114300" y="142875"/>
                  </a:lnTo>
                  <a:lnTo>
                    <a:pt x="114300" y="171450"/>
                  </a:lnTo>
                  <a:lnTo>
                    <a:pt x="171450" y="171450"/>
                  </a:lnTo>
                  <a:lnTo>
                    <a:pt x="157162" y="142875"/>
                  </a:lnTo>
                  <a:close/>
                </a:path>
              </a:pathLst>
            </a:custGeom>
            <a:solidFill>
              <a:srgbClr val="2C2B2C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7" name="object 37" descr=""/>
          <p:cNvSpPr txBox="1"/>
          <p:nvPr/>
        </p:nvSpPr>
        <p:spPr>
          <a:xfrm>
            <a:off x="2593975" y="887475"/>
            <a:ext cx="2768600" cy="3207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64515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7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Case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8000/8800/8810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97155" marR="5080" indent="457200">
              <a:lnSpc>
                <a:spcPct val="150000"/>
              </a:lnSpc>
              <a:spcBef>
                <a:spcPts val="200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</a:t>
            </a:r>
            <a:r>
              <a:rPr dirty="0" sz="18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Mag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ligada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painel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elétrico</a:t>
            </a:r>
            <a:r>
              <a:rPr dirty="0" sz="1800" spc="-5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localizado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atrás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1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banco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operador,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como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indica</a:t>
            </a:r>
            <a:r>
              <a:rPr dirty="0" sz="1800" spc="-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foto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0" b="1">
                <a:solidFill>
                  <a:srgbClr val="919094"/>
                </a:solidFill>
                <a:latin typeface="Calibri"/>
                <a:cs typeface="Calibri"/>
              </a:rPr>
              <a:t>lado: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0" name="object 40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08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sp>
        <p:nvSpPr>
          <p:cNvPr id="39" name="object 39" descr=""/>
          <p:cNvSpPr txBox="1"/>
          <p:nvPr/>
        </p:nvSpPr>
        <p:spPr>
          <a:xfrm>
            <a:off x="9872853" y="4353356"/>
            <a:ext cx="155321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ligação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  <a:hlinkClick r:id="rId16"/>
              </a:rPr>
              <a:t>feit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porta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fusível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hermético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terminais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olhais.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67131" y="206756"/>
            <a:ext cx="1708150" cy="275590"/>
            <a:chOff x="167131" y="206756"/>
            <a:chExt cx="1708150" cy="275590"/>
          </a:xfrm>
        </p:grpSpPr>
        <p:sp>
          <p:nvSpPr>
            <p:cNvPr id="3" name="object 3" descr=""/>
            <p:cNvSpPr/>
            <p:nvPr/>
          </p:nvSpPr>
          <p:spPr>
            <a:xfrm>
              <a:off x="469391" y="219456"/>
              <a:ext cx="1393190" cy="247015"/>
            </a:xfrm>
            <a:custGeom>
              <a:avLst/>
              <a:gdLst/>
              <a:ahLst/>
              <a:cxnLst/>
              <a:rect l="l" t="t" r="r" b="b"/>
              <a:pathLst>
                <a:path w="1393189" h="247015">
                  <a:moveTo>
                    <a:pt x="816863" y="41148"/>
                  </a:moveTo>
                  <a:lnTo>
                    <a:pt x="813629" y="25128"/>
                  </a:lnTo>
                  <a:lnTo>
                    <a:pt x="804810" y="12049"/>
                  </a:lnTo>
                  <a:lnTo>
                    <a:pt x="791730" y="3232"/>
                  </a:lnTo>
                  <a:lnTo>
                    <a:pt x="775716" y="0"/>
                  </a:lnTo>
                  <a:lnTo>
                    <a:pt x="611124" y="0"/>
                  </a:lnTo>
                  <a:lnTo>
                    <a:pt x="595109" y="3232"/>
                  </a:lnTo>
                  <a:lnTo>
                    <a:pt x="582029" y="12049"/>
                  </a:lnTo>
                  <a:lnTo>
                    <a:pt x="573210" y="25128"/>
                  </a:lnTo>
                  <a:lnTo>
                    <a:pt x="569976" y="41148"/>
                  </a:lnTo>
                  <a:lnTo>
                    <a:pt x="569976" y="205740"/>
                  </a:lnTo>
                  <a:lnTo>
                    <a:pt x="573210" y="221759"/>
                  </a:lnTo>
                  <a:lnTo>
                    <a:pt x="582029" y="234838"/>
                  </a:lnTo>
                  <a:lnTo>
                    <a:pt x="595109" y="243655"/>
                  </a:lnTo>
                  <a:lnTo>
                    <a:pt x="611124" y="246888"/>
                  </a:lnTo>
                  <a:lnTo>
                    <a:pt x="775716" y="246888"/>
                  </a:lnTo>
                  <a:lnTo>
                    <a:pt x="791730" y="243655"/>
                  </a:lnTo>
                  <a:lnTo>
                    <a:pt x="804810" y="234838"/>
                  </a:lnTo>
                  <a:lnTo>
                    <a:pt x="813629" y="221759"/>
                  </a:lnTo>
                  <a:lnTo>
                    <a:pt x="816863" y="205740"/>
                  </a:lnTo>
                  <a:lnTo>
                    <a:pt x="816863" y="41148"/>
                  </a:lnTo>
                  <a:close/>
                </a:path>
                <a:path w="1393189" h="247015">
                  <a:moveTo>
                    <a:pt x="1103376" y="40640"/>
                  </a:moveTo>
                  <a:lnTo>
                    <a:pt x="1100187" y="24806"/>
                  </a:lnTo>
                  <a:lnTo>
                    <a:pt x="1091485" y="11890"/>
                  </a:lnTo>
                  <a:lnTo>
                    <a:pt x="1078569" y="3188"/>
                  </a:lnTo>
                  <a:lnTo>
                    <a:pt x="1062736" y="0"/>
                  </a:lnTo>
                  <a:lnTo>
                    <a:pt x="900176" y="0"/>
                  </a:lnTo>
                  <a:lnTo>
                    <a:pt x="884342" y="3188"/>
                  </a:lnTo>
                  <a:lnTo>
                    <a:pt x="871426" y="11890"/>
                  </a:lnTo>
                  <a:lnTo>
                    <a:pt x="862724" y="24806"/>
                  </a:lnTo>
                  <a:lnTo>
                    <a:pt x="859536" y="40640"/>
                  </a:lnTo>
                  <a:lnTo>
                    <a:pt x="859536" y="206248"/>
                  </a:lnTo>
                  <a:lnTo>
                    <a:pt x="862724" y="222081"/>
                  </a:lnTo>
                  <a:lnTo>
                    <a:pt x="871426" y="234997"/>
                  </a:lnTo>
                  <a:lnTo>
                    <a:pt x="884342" y="243699"/>
                  </a:lnTo>
                  <a:lnTo>
                    <a:pt x="900176" y="246888"/>
                  </a:lnTo>
                  <a:lnTo>
                    <a:pt x="1062736" y="246888"/>
                  </a:lnTo>
                  <a:lnTo>
                    <a:pt x="1078569" y="243699"/>
                  </a:lnTo>
                  <a:lnTo>
                    <a:pt x="1091485" y="234997"/>
                  </a:lnTo>
                  <a:lnTo>
                    <a:pt x="1100187" y="222081"/>
                  </a:lnTo>
                  <a:lnTo>
                    <a:pt x="1103376" y="206248"/>
                  </a:lnTo>
                  <a:lnTo>
                    <a:pt x="1103376" y="40640"/>
                  </a:lnTo>
                  <a:close/>
                </a:path>
                <a:path w="1393189" h="247015">
                  <a:moveTo>
                    <a:pt x="1392935" y="41148"/>
                  </a:moveTo>
                  <a:lnTo>
                    <a:pt x="1389703" y="25128"/>
                  </a:lnTo>
                  <a:lnTo>
                    <a:pt x="1380886" y="12049"/>
                  </a:lnTo>
                  <a:lnTo>
                    <a:pt x="1367807" y="3232"/>
                  </a:lnTo>
                  <a:lnTo>
                    <a:pt x="1351788" y="0"/>
                  </a:lnTo>
                  <a:lnTo>
                    <a:pt x="1187195" y="0"/>
                  </a:lnTo>
                  <a:lnTo>
                    <a:pt x="1171176" y="3232"/>
                  </a:lnTo>
                  <a:lnTo>
                    <a:pt x="1158097" y="12049"/>
                  </a:lnTo>
                  <a:lnTo>
                    <a:pt x="1149280" y="25128"/>
                  </a:lnTo>
                  <a:lnTo>
                    <a:pt x="1146048" y="41148"/>
                  </a:lnTo>
                  <a:lnTo>
                    <a:pt x="1146048" y="205740"/>
                  </a:lnTo>
                  <a:lnTo>
                    <a:pt x="1149280" y="221759"/>
                  </a:lnTo>
                  <a:lnTo>
                    <a:pt x="1158097" y="234838"/>
                  </a:lnTo>
                  <a:lnTo>
                    <a:pt x="1171176" y="243655"/>
                  </a:lnTo>
                  <a:lnTo>
                    <a:pt x="1187195" y="246888"/>
                  </a:lnTo>
                  <a:lnTo>
                    <a:pt x="1351788" y="246888"/>
                  </a:lnTo>
                  <a:lnTo>
                    <a:pt x="1367807" y="243655"/>
                  </a:lnTo>
                  <a:lnTo>
                    <a:pt x="1380886" y="234838"/>
                  </a:lnTo>
                  <a:lnTo>
                    <a:pt x="1389703" y="221759"/>
                  </a:lnTo>
                  <a:lnTo>
                    <a:pt x="1392935" y="205740"/>
                  </a:lnTo>
                  <a:lnTo>
                    <a:pt x="1392935" y="41148"/>
                  </a:lnTo>
                  <a:close/>
                </a:path>
                <a:path w="1393189" h="247015">
                  <a:moveTo>
                    <a:pt x="530352" y="41148"/>
                  </a:moveTo>
                  <a:lnTo>
                    <a:pt x="527117" y="25128"/>
                  </a:lnTo>
                  <a:lnTo>
                    <a:pt x="518298" y="12049"/>
                  </a:lnTo>
                  <a:lnTo>
                    <a:pt x="505218" y="3232"/>
                  </a:lnTo>
                  <a:lnTo>
                    <a:pt x="489204" y="0"/>
                  </a:lnTo>
                  <a:lnTo>
                    <a:pt x="324612" y="0"/>
                  </a:lnTo>
                  <a:lnTo>
                    <a:pt x="308597" y="3232"/>
                  </a:lnTo>
                  <a:lnTo>
                    <a:pt x="295517" y="12049"/>
                  </a:lnTo>
                  <a:lnTo>
                    <a:pt x="286698" y="25128"/>
                  </a:lnTo>
                  <a:lnTo>
                    <a:pt x="283464" y="41148"/>
                  </a:lnTo>
                  <a:lnTo>
                    <a:pt x="283464" y="205740"/>
                  </a:lnTo>
                  <a:lnTo>
                    <a:pt x="286698" y="221759"/>
                  </a:lnTo>
                  <a:lnTo>
                    <a:pt x="295517" y="234838"/>
                  </a:lnTo>
                  <a:lnTo>
                    <a:pt x="308597" y="243655"/>
                  </a:lnTo>
                  <a:lnTo>
                    <a:pt x="324612" y="246888"/>
                  </a:lnTo>
                  <a:lnTo>
                    <a:pt x="489204" y="246888"/>
                  </a:lnTo>
                  <a:lnTo>
                    <a:pt x="505218" y="243655"/>
                  </a:lnTo>
                  <a:lnTo>
                    <a:pt x="518298" y="234838"/>
                  </a:lnTo>
                  <a:lnTo>
                    <a:pt x="527117" y="221759"/>
                  </a:lnTo>
                  <a:lnTo>
                    <a:pt x="530352" y="205740"/>
                  </a:lnTo>
                  <a:lnTo>
                    <a:pt x="530352" y="41148"/>
                  </a:lnTo>
                  <a:close/>
                </a:path>
                <a:path w="1393189" h="247015">
                  <a:moveTo>
                    <a:pt x="246887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39" y="0"/>
                  </a:lnTo>
                  <a:lnTo>
                    <a:pt x="41148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8" y="246888"/>
                  </a:lnTo>
                  <a:lnTo>
                    <a:pt x="205739" y="246888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7" y="205740"/>
                  </a:lnTo>
                  <a:lnTo>
                    <a:pt x="246887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36776" y="242385"/>
              <a:ext cx="199574" cy="199574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50264" y="245397"/>
              <a:ext cx="199574" cy="193446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8115" y="237744"/>
              <a:ext cx="176368" cy="2042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3775" y="240792"/>
              <a:ext cx="204215" cy="204215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79831" y="222504"/>
              <a:ext cx="247015" cy="247015"/>
            </a:xfrm>
            <a:custGeom>
              <a:avLst/>
              <a:gdLst/>
              <a:ahLst/>
              <a:cxnLst/>
              <a:rect l="l" t="t" r="r" b="b"/>
              <a:pathLst>
                <a:path w="247015" h="247015">
                  <a:moveTo>
                    <a:pt x="246888" y="41148"/>
                  </a:moveTo>
                  <a:lnTo>
                    <a:pt x="243653" y="25128"/>
                  </a:lnTo>
                  <a:lnTo>
                    <a:pt x="234834" y="12049"/>
                  </a:lnTo>
                  <a:lnTo>
                    <a:pt x="221754" y="3232"/>
                  </a:lnTo>
                  <a:lnTo>
                    <a:pt x="205740" y="0"/>
                  </a:lnTo>
                  <a:lnTo>
                    <a:pt x="41147" y="0"/>
                  </a:lnTo>
                  <a:lnTo>
                    <a:pt x="25133" y="3232"/>
                  </a:lnTo>
                  <a:lnTo>
                    <a:pt x="12053" y="12049"/>
                  </a:lnTo>
                  <a:lnTo>
                    <a:pt x="3234" y="25128"/>
                  </a:lnTo>
                  <a:lnTo>
                    <a:pt x="0" y="41148"/>
                  </a:lnTo>
                  <a:lnTo>
                    <a:pt x="0" y="205740"/>
                  </a:lnTo>
                  <a:lnTo>
                    <a:pt x="3234" y="221759"/>
                  </a:lnTo>
                  <a:lnTo>
                    <a:pt x="12053" y="234838"/>
                  </a:lnTo>
                  <a:lnTo>
                    <a:pt x="25133" y="243655"/>
                  </a:lnTo>
                  <a:lnTo>
                    <a:pt x="41147" y="246887"/>
                  </a:lnTo>
                  <a:lnTo>
                    <a:pt x="205740" y="246887"/>
                  </a:lnTo>
                  <a:lnTo>
                    <a:pt x="221754" y="243655"/>
                  </a:lnTo>
                  <a:lnTo>
                    <a:pt x="234834" y="234838"/>
                  </a:lnTo>
                  <a:lnTo>
                    <a:pt x="243653" y="221759"/>
                  </a:lnTo>
                  <a:lnTo>
                    <a:pt x="246888" y="205740"/>
                  </a:lnTo>
                  <a:lnTo>
                    <a:pt x="246888" y="41148"/>
                  </a:lnTo>
                  <a:close/>
                </a:path>
              </a:pathLst>
            </a:custGeom>
            <a:ln w="25400">
              <a:solidFill>
                <a:srgbClr val="CDCDCD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4025" y="240601"/>
              <a:ext cx="192404" cy="213740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3958" y="253200"/>
              <a:ext cx="179461" cy="182508"/>
            </a:xfrm>
            <a:prstGeom prst="rect">
              <a:avLst/>
            </a:prstGeom>
          </p:spPr>
        </p:pic>
      </p:grpSp>
      <p:grpSp>
        <p:nvGrpSpPr>
          <p:cNvPr id="11" name="object 11" descr=""/>
          <p:cNvGrpSpPr/>
          <p:nvPr/>
        </p:nvGrpSpPr>
        <p:grpSpPr>
          <a:xfrm>
            <a:off x="589244" y="1270347"/>
            <a:ext cx="1019810" cy="1019810"/>
            <a:chOff x="589244" y="1270347"/>
            <a:chExt cx="1019810" cy="1019810"/>
          </a:xfrm>
        </p:grpSpPr>
        <p:pic>
          <p:nvPicPr>
            <p:cNvPr id="12" name="object 12" descr="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2700" y="1673739"/>
              <a:ext cx="212497" cy="212470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589244" y="1270347"/>
              <a:ext cx="1019810" cy="1019810"/>
            </a:xfrm>
            <a:custGeom>
              <a:avLst/>
              <a:gdLst/>
              <a:ahLst/>
              <a:cxnLst/>
              <a:rect l="l" t="t" r="r" b="b"/>
              <a:pathLst>
                <a:path w="1019810" h="1019810">
                  <a:moveTo>
                    <a:pt x="146078" y="380202"/>
                  </a:moveTo>
                  <a:lnTo>
                    <a:pt x="73039" y="348390"/>
                  </a:lnTo>
                  <a:lnTo>
                    <a:pt x="59113" y="393064"/>
                  </a:lnTo>
                  <a:lnTo>
                    <a:pt x="49842" y="438131"/>
                  </a:lnTo>
                  <a:lnTo>
                    <a:pt x="45107" y="483295"/>
                  </a:lnTo>
                  <a:lnTo>
                    <a:pt x="44794" y="528260"/>
                  </a:lnTo>
                  <a:lnTo>
                    <a:pt x="48786" y="572730"/>
                  </a:lnTo>
                  <a:lnTo>
                    <a:pt x="56965" y="616408"/>
                  </a:lnTo>
                  <a:lnTo>
                    <a:pt x="69216" y="658998"/>
                  </a:lnTo>
                  <a:lnTo>
                    <a:pt x="85423" y="700204"/>
                  </a:lnTo>
                  <a:lnTo>
                    <a:pt x="105468" y="739731"/>
                  </a:lnTo>
                  <a:lnTo>
                    <a:pt x="129235" y="777281"/>
                  </a:lnTo>
                  <a:lnTo>
                    <a:pt x="156608" y="812559"/>
                  </a:lnTo>
                  <a:lnTo>
                    <a:pt x="187470" y="845268"/>
                  </a:lnTo>
                  <a:lnTo>
                    <a:pt x="221705" y="875113"/>
                  </a:lnTo>
                  <a:lnTo>
                    <a:pt x="259196" y="901797"/>
                  </a:lnTo>
                  <a:lnTo>
                    <a:pt x="299827" y="925024"/>
                  </a:lnTo>
                  <a:lnTo>
                    <a:pt x="268020" y="998051"/>
                  </a:lnTo>
                  <a:lnTo>
                    <a:pt x="316713" y="1019259"/>
                  </a:lnTo>
                  <a:lnTo>
                    <a:pt x="348520" y="946232"/>
                  </a:lnTo>
                  <a:lnTo>
                    <a:pt x="393193" y="960159"/>
                  </a:lnTo>
                  <a:lnTo>
                    <a:pt x="438260" y="969433"/>
                  </a:lnTo>
                  <a:lnTo>
                    <a:pt x="483424" y="974171"/>
                  </a:lnTo>
                  <a:lnTo>
                    <a:pt x="528390" y="974488"/>
                  </a:lnTo>
                  <a:lnTo>
                    <a:pt x="572861" y="970501"/>
                  </a:lnTo>
                  <a:lnTo>
                    <a:pt x="594444" y="966463"/>
                  </a:lnTo>
                  <a:lnTo>
                    <a:pt x="331634" y="851996"/>
                  </a:lnTo>
                  <a:lnTo>
                    <a:pt x="290912" y="827439"/>
                  </a:lnTo>
                  <a:lnTo>
                    <a:pt x="254184" y="798677"/>
                  </a:lnTo>
                  <a:lnTo>
                    <a:pt x="221629" y="766168"/>
                  </a:lnTo>
                  <a:lnTo>
                    <a:pt x="193428" y="730366"/>
                  </a:lnTo>
                  <a:lnTo>
                    <a:pt x="169760" y="691729"/>
                  </a:lnTo>
                  <a:lnTo>
                    <a:pt x="150804" y="650713"/>
                  </a:lnTo>
                  <a:lnTo>
                    <a:pt x="136740" y="607773"/>
                  </a:lnTo>
                  <a:lnTo>
                    <a:pt x="127747" y="563367"/>
                  </a:lnTo>
                  <a:lnTo>
                    <a:pt x="124005" y="517951"/>
                  </a:lnTo>
                  <a:lnTo>
                    <a:pt x="125693" y="471980"/>
                  </a:lnTo>
                  <a:lnTo>
                    <a:pt x="132991" y="425912"/>
                  </a:lnTo>
                  <a:lnTo>
                    <a:pt x="146078" y="380202"/>
                  </a:lnTo>
                  <a:close/>
                </a:path>
                <a:path w="1019810" h="1019810">
                  <a:moveTo>
                    <a:pt x="253689" y="427072"/>
                  </a:moveTo>
                  <a:lnTo>
                    <a:pt x="204875" y="405811"/>
                  </a:lnTo>
                  <a:lnTo>
                    <a:pt x="193118" y="450868"/>
                  </a:lnTo>
                  <a:lnTo>
                    <a:pt x="188013" y="496161"/>
                  </a:lnTo>
                  <a:lnTo>
                    <a:pt x="189317" y="541141"/>
                  </a:lnTo>
                  <a:lnTo>
                    <a:pt x="196783" y="585111"/>
                  </a:lnTo>
                  <a:lnTo>
                    <a:pt x="210168" y="627474"/>
                  </a:lnTo>
                  <a:lnTo>
                    <a:pt x="229226" y="667606"/>
                  </a:lnTo>
                  <a:lnTo>
                    <a:pt x="253713" y="704885"/>
                  </a:lnTo>
                  <a:lnTo>
                    <a:pt x="283312" y="738628"/>
                  </a:lnTo>
                  <a:lnTo>
                    <a:pt x="317902" y="768338"/>
                  </a:lnTo>
                  <a:lnTo>
                    <a:pt x="357186" y="793331"/>
                  </a:lnTo>
                  <a:lnTo>
                    <a:pt x="331634" y="851996"/>
                  </a:lnTo>
                  <a:lnTo>
                    <a:pt x="380327" y="873205"/>
                  </a:lnTo>
                  <a:lnTo>
                    <a:pt x="405879" y="814539"/>
                  </a:lnTo>
                  <a:lnTo>
                    <a:pt x="450989" y="826303"/>
                  </a:lnTo>
                  <a:lnTo>
                    <a:pt x="496318" y="831402"/>
                  </a:lnTo>
                  <a:lnTo>
                    <a:pt x="541273" y="830093"/>
                  </a:lnTo>
                  <a:lnTo>
                    <a:pt x="565716" y="825946"/>
                  </a:lnTo>
                  <a:lnTo>
                    <a:pt x="378496" y="744403"/>
                  </a:lnTo>
                  <a:lnTo>
                    <a:pt x="339419" y="717793"/>
                  </a:lnTo>
                  <a:lnTo>
                    <a:pt x="306305" y="685558"/>
                  </a:lnTo>
                  <a:lnTo>
                    <a:pt x="279525" y="648646"/>
                  </a:lnTo>
                  <a:lnTo>
                    <a:pt x="259453" y="608004"/>
                  </a:lnTo>
                  <a:lnTo>
                    <a:pt x="246461" y="564578"/>
                  </a:lnTo>
                  <a:lnTo>
                    <a:pt x="240922" y="519316"/>
                  </a:lnTo>
                  <a:lnTo>
                    <a:pt x="243203" y="473244"/>
                  </a:lnTo>
                  <a:lnTo>
                    <a:pt x="243309" y="472715"/>
                  </a:lnTo>
                  <a:lnTo>
                    <a:pt x="253689" y="427072"/>
                  </a:lnTo>
                  <a:close/>
                </a:path>
                <a:path w="1019810" h="1019810">
                  <a:moveTo>
                    <a:pt x="925178" y="719537"/>
                  </a:moveTo>
                  <a:lnTo>
                    <a:pt x="852139" y="687725"/>
                  </a:lnTo>
                  <a:lnTo>
                    <a:pt x="827582" y="728439"/>
                  </a:lnTo>
                  <a:lnTo>
                    <a:pt x="798819" y="765158"/>
                  </a:lnTo>
                  <a:lnTo>
                    <a:pt x="766307" y="797704"/>
                  </a:lnTo>
                  <a:lnTo>
                    <a:pt x="730503" y="825896"/>
                  </a:lnTo>
                  <a:lnTo>
                    <a:pt x="691863" y="849556"/>
                  </a:lnTo>
                  <a:lnTo>
                    <a:pt x="650844" y="868504"/>
                  </a:lnTo>
                  <a:lnTo>
                    <a:pt x="607902" y="882560"/>
                  </a:lnTo>
                  <a:lnTo>
                    <a:pt x="563493" y="891547"/>
                  </a:lnTo>
                  <a:lnTo>
                    <a:pt x="518075" y="895284"/>
                  </a:lnTo>
                  <a:lnTo>
                    <a:pt x="472104" y="893592"/>
                  </a:lnTo>
                  <a:lnTo>
                    <a:pt x="426036" y="886292"/>
                  </a:lnTo>
                  <a:lnTo>
                    <a:pt x="380327" y="873205"/>
                  </a:lnTo>
                  <a:lnTo>
                    <a:pt x="594444" y="966463"/>
                  </a:lnTo>
                  <a:lnTo>
                    <a:pt x="659133" y="950083"/>
                  </a:lnTo>
                  <a:lnTo>
                    <a:pt x="700342" y="933883"/>
                  </a:lnTo>
                  <a:lnTo>
                    <a:pt x="739871" y="913846"/>
                  </a:lnTo>
                  <a:lnTo>
                    <a:pt x="777424" y="890087"/>
                  </a:lnTo>
                  <a:lnTo>
                    <a:pt x="812705" y="862722"/>
                  </a:lnTo>
                  <a:lnTo>
                    <a:pt x="845417" y="831868"/>
                  </a:lnTo>
                  <a:lnTo>
                    <a:pt x="875264" y="797642"/>
                  </a:lnTo>
                  <a:lnTo>
                    <a:pt x="901950" y="760160"/>
                  </a:lnTo>
                  <a:lnTo>
                    <a:pt x="925178" y="719537"/>
                  </a:lnTo>
                  <a:close/>
                </a:path>
                <a:path w="1019810" h="1019810">
                  <a:moveTo>
                    <a:pt x="470447" y="666293"/>
                  </a:moveTo>
                  <a:lnTo>
                    <a:pt x="421754" y="645085"/>
                  </a:lnTo>
                  <a:lnTo>
                    <a:pt x="378496" y="744403"/>
                  </a:lnTo>
                  <a:lnTo>
                    <a:pt x="427189" y="765611"/>
                  </a:lnTo>
                  <a:lnTo>
                    <a:pt x="470447" y="666293"/>
                  </a:lnTo>
                  <a:close/>
                </a:path>
                <a:path w="1019810" h="1019810">
                  <a:moveTo>
                    <a:pt x="793454" y="662165"/>
                  </a:moveTo>
                  <a:lnTo>
                    <a:pt x="744508" y="640847"/>
                  </a:lnTo>
                  <a:lnTo>
                    <a:pt x="718155" y="679533"/>
                  </a:lnTo>
                  <a:lnTo>
                    <a:pt x="717840" y="679971"/>
                  </a:lnTo>
                  <a:lnTo>
                    <a:pt x="685661" y="713021"/>
                  </a:lnTo>
                  <a:lnTo>
                    <a:pt x="648752" y="739795"/>
                  </a:lnTo>
                  <a:lnTo>
                    <a:pt x="608114" y="759862"/>
                  </a:lnTo>
                  <a:lnTo>
                    <a:pt x="564693" y="772851"/>
                  </a:lnTo>
                  <a:lnTo>
                    <a:pt x="519434" y="778387"/>
                  </a:lnTo>
                  <a:lnTo>
                    <a:pt x="473284" y="776098"/>
                  </a:lnTo>
                  <a:lnTo>
                    <a:pt x="427189" y="765611"/>
                  </a:lnTo>
                  <a:lnTo>
                    <a:pt x="565716" y="825946"/>
                  </a:lnTo>
                  <a:lnTo>
                    <a:pt x="627596" y="809241"/>
                  </a:lnTo>
                  <a:lnTo>
                    <a:pt x="667720" y="790187"/>
                  </a:lnTo>
                  <a:lnTo>
                    <a:pt x="704991" y="765708"/>
                  </a:lnTo>
                  <a:lnTo>
                    <a:pt x="738785" y="736048"/>
                  </a:lnTo>
                  <a:lnTo>
                    <a:pt x="768480" y="701452"/>
                  </a:lnTo>
                  <a:lnTo>
                    <a:pt x="793454" y="662165"/>
                  </a:lnTo>
                  <a:close/>
                </a:path>
                <a:path w="1019810" h="1019810">
                  <a:moveTo>
                    <a:pt x="374227" y="421651"/>
                  </a:moveTo>
                  <a:lnTo>
                    <a:pt x="21204" y="267893"/>
                  </a:lnTo>
                  <a:lnTo>
                    <a:pt x="0" y="316578"/>
                  </a:lnTo>
                  <a:lnTo>
                    <a:pt x="353023" y="470336"/>
                  </a:lnTo>
                  <a:lnTo>
                    <a:pt x="374227" y="421651"/>
                  </a:lnTo>
                  <a:close/>
                </a:path>
                <a:path w="1019810" h="1019810">
                  <a:moveTo>
                    <a:pt x="1019422" y="702664"/>
                  </a:moveTo>
                  <a:lnTo>
                    <a:pt x="666399" y="548906"/>
                  </a:lnTo>
                  <a:lnTo>
                    <a:pt x="645195" y="597591"/>
                  </a:lnTo>
                  <a:lnTo>
                    <a:pt x="998218" y="751349"/>
                  </a:lnTo>
                  <a:lnTo>
                    <a:pt x="1019422" y="702664"/>
                  </a:lnTo>
                  <a:close/>
                </a:path>
                <a:path w="1019810" h="1019810">
                  <a:moveTo>
                    <a:pt x="751412" y="21208"/>
                  </a:moveTo>
                  <a:lnTo>
                    <a:pt x="702720" y="0"/>
                  </a:lnTo>
                  <a:lnTo>
                    <a:pt x="670913" y="73027"/>
                  </a:lnTo>
                  <a:lnTo>
                    <a:pt x="626231" y="59101"/>
                  </a:lnTo>
                  <a:lnTo>
                    <a:pt x="581156" y="49827"/>
                  </a:lnTo>
                  <a:lnTo>
                    <a:pt x="535985" y="45091"/>
                  </a:lnTo>
                  <a:lnTo>
                    <a:pt x="491015" y="44774"/>
                  </a:lnTo>
                  <a:lnTo>
                    <a:pt x="446540" y="48762"/>
                  </a:lnTo>
                  <a:lnTo>
                    <a:pt x="402857" y="56936"/>
                  </a:lnTo>
                  <a:lnTo>
                    <a:pt x="360263" y="69181"/>
                  </a:lnTo>
                  <a:lnTo>
                    <a:pt x="319054" y="85381"/>
                  </a:lnTo>
                  <a:lnTo>
                    <a:pt x="279526" y="105417"/>
                  </a:lnTo>
                  <a:lnTo>
                    <a:pt x="241975" y="129175"/>
                  </a:lnTo>
                  <a:lnTo>
                    <a:pt x="206697" y="156538"/>
                  </a:lnTo>
                  <a:lnTo>
                    <a:pt x="173989" y="187389"/>
                  </a:lnTo>
                  <a:lnTo>
                    <a:pt x="144146" y="221611"/>
                  </a:lnTo>
                  <a:lnTo>
                    <a:pt x="117466" y="259089"/>
                  </a:lnTo>
                  <a:lnTo>
                    <a:pt x="94243" y="299705"/>
                  </a:lnTo>
                  <a:lnTo>
                    <a:pt x="167283" y="331517"/>
                  </a:lnTo>
                  <a:lnTo>
                    <a:pt x="191834" y="290810"/>
                  </a:lnTo>
                  <a:lnTo>
                    <a:pt x="220592" y="254095"/>
                  </a:lnTo>
                  <a:lnTo>
                    <a:pt x="253100" y="221553"/>
                  </a:lnTo>
                  <a:lnTo>
                    <a:pt x="288902" y="193363"/>
                  </a:lnTo>
                  <a:lnTo>
                    <a:pt x="327540" y="169704"/>
                  </a:lnTo>
                  <a:lnTo>
                    <a:pt x="368559" y="150757"/>
                  </a:lnTo>
                  <a:lnTo>
                    <a:pt x="411502" y="136699"/>
                  </a:lnTo>
                  <a:lnTo>
                    <a:pt x="455913" y="127712"/>
                  </a:lnTo>
                  <a:lnTo>
                    <a:pt x="501335" y="123974"/>
                  </a:lnTo>
                  <a:lnTo>
                    <a:pt x="547312" y="125666"/>
                  </a:lnTo>
                  <a:lnTo>
                    <a:pt x="593388" y="132966"/>
                  </a:lnTo>
                  <a:lnTo>
                    <a:pt x="639106" y="146054"/>
                  </a:lnTo>
                  <a:lnTo>
                    <a:pt x="901892" y="260510"/>
                  </a:lnTo>
                  <a:lnTo>
                    <a:pt x="890166" y="241982"/>
                  </a:lnTo>
                  <a:lnTo>
                    <a:pt x="862797" y="206703"/>
                  </a:lnTo>
                  <a:lnTo>
                    <a:pt x="831940" y="173993"/>
                  </a:lnTo>
                  <a:lnTo>
                    <a:pt x="797711" y="144147"/>
                  </a:lnTo>
                  <a:lnTo>
                    <a:pt x="760227" y="117463"/>
                  </a:lnTo>
                  <a:lnTo>
                    <a:pt x="719605" y="94235"/>
                  </a:lnTo>
                  <a:lnTo>
                    <a:pt x="751412" y="21208"/>
                  </a:lnTo>
                  <a:close/>
                </a:path>
                <a:path w="1019810" h="1019810">
                  <a:moveTo>
                    <a:pt x="687798" y="167262"/>
                  </a:moveTo>
                  <a:lnTo>
                    <a:pt x="639106" y="146054"/>
                  </a:lnTo>
                  <a:lnTo>
                    <a:pt x="613505" y="204831"/>
                  </a:lnTo>
                  <a:lnTo>
                    <a:pt x="568449" y="193084"/>
                  </a:lnTo>
                  <a:lnTo>
                    <a:pt x="523135" y="187981"/>
                  </a:lnTo>
                  <a:lnTo>
                    <a:pt x="478183" y="189279"/>
                  </a:lnTo>
                  <a:lnTo>
                    <a:pt x="434218" y="196733"/>
                  </a:lnTo>
                  <a:lnTo>
                    <a:pt x="391860" y="210100"/>
                  </a:lnTo>
                  <a:lnTo>
                    <a:pt x="351732" y="229135"/>
                  </a:lnTo>
                  <a:lnTo>
                    <a:pt x="314455" y="253594"/>
                  </a:lnTo>
                  <a:lnTo>
                    <a:pt x="280653" y="283233"/>
                  </a:lnTo>
                  <a:lnTo>
                    <a:pt x="250946" y="317807"/>
                  </a:lnTo>
                  <a:lnTo>
                    <a:pt x="225957" y="357073"/>
                  </a:lnTo>
                  <a:lnTo>
                    <a:pt x="274894" y="378387"/>
                  </a:lnTo>
                  <a:lnTo>
                    <a:pt x="301553" y="339268"/>
                  </a:lnTo>
                  <a:lnTo>
                    <a:pt x="333738" y="306214"/>
                  </a:lnTo>
                  <a:lnTo>
                    <a:pt x="370651" y="279443"/>
                  </a:lnTo>
                  <a:lnTo>
                    <a:pt x="411295" y="259381"/>
                  </a:lnTo>
                  <a:lnTo>
                    <a:pt x="454723" y="246399"/>
                  </a:lnTo>
                  <a:lnTo>
                    <a:pt x="499987" y="240871"/>
                  </a:lnTo>
                  <a:lnTo>
                    <a:pt x="546140" y="243170"/>
                  </a:lnTo>
                  <a:lnTo>
                    <a:pt x="592235" y="253668"/>
                  </a:lnTo>
                  <a:lnTo>
                    <a:pt x="779474" y="335220"/>
                  </a:lnTo>
                  <a:lnTo>
                    <a:pt x="765814" y="314423"/>
                  </a:lnTo>
                  <a:lnTo>
                    <a:pt x="736145" y="280620"/>
                  </a:lnTo>
                  <a:lnTo>
                    <a:pt x="701540" y="250917"/>
                  </a:lnTo>
                  <a:lnTo>
                    <a:pt x="662243" y="225938"/>
                  </a:lnTo>
                  <a:lnTo>
                    <a:pt x="687798" y="167262"/>
                  </a:lnTo>
                  <a:close/>
                </a:path>
                <a:path w="1019810" h="1019810">
                  <a:moveTo>
                    <a:pt x="779474" y="335220"/>
                  </a:moveTo>
                  <a:lnTo>
                    <a:pt x="640927" y="274876"/>
                  </a:lnTo>
                  <a:lnTo>
                    <a:pt x="680005" y="301475"/>
                  </a:lnTo>
                  <a:lnTo>
                    <a:pt x="713117" y="333700"/>
                  </a:lnTo>
                  <a:lnTo>
                    <a:pt x="739891" y="370604"/>
                  </a:lnTo>
                  <a:lnTo>
                    <a:pt x="759956" y="411239"/>
                  </a:lnTo>
                  <a:lnTo>
                    <a:pt x="772942" y="454660"/>
                  </a:lnTo>
                  <a:lnTo>
                    <a:pt x="778477" y="499919"/>
                  </a:lnTo>
                  <a:lnTo>
                    <a:pt x="776195" y="545997"/>
                  </a:lnTo>
                  <a:lnTo>
                    <a:pt x="765712" y="592162"/>
                  </a:lnTo>
                  <a:lnTo>
                    <a:pt x="814659" y="613480"/>
                  </a:lnTo>
                  <a:lnTo>
                    <a:pt x="826415" y="568431"/>
                  </a:lnTo>
                  <a:lnTo>
                    <a:pt x="831513" y="523159"/>
                  </a:lnTo>
                  <a:lnTo>
                    <a:pt x="830213" y="478167"/>
                  </a:lnTo>
                  <a:lnTo>
                    <a:pt x="822744" y="434198"/>
                  </a:lnTo>
                  <a:lnTo>
                    <a:pt x="809358" y="391835"/>
                  </a:lnTo>
                  <a:lnTo>
                    <a:pt x="790300" y="351702"/>
                  </a:lnTo>
                  <a:lnTo>
                    <a:pt x="779474" y="335220"/>
                  </a:lnTo>
                  <a:close/>
                </a:path>
                <a:path w="1019810" h="1019810">
                  <a:moveTo>
                    <a:pt x="901892" y="260510"/>
                  </a:moveTo>
                  <a:lnTo>
                    <a:pt x="687798" y="167262"/>
                  </a:lnTo>
                  <a:lnTo>
                    <a:pt x="728512" y="191819"/>
                  </a:lnTo>
                  <a:lnTo>
                    <a:pt x="765233" y="220580"/>
                  </a:lnTo>
                  <a:lnTo>
                    <a:pt x="797781" y="253091"/>
                  </a:lnTo>
                  <a:lnTo>
                    <a:pt x="825978" y="288893"/>
                  </a:lnTo>
                  <a:lnTo>
                    <a:pt x="849644" y="327531"/>
                  </a:lnTo>
                  <a:lnTo>
                    <a:pt x="868598" y="368548"/>
                  </a:lnTo>
                  <a:lnTo>
                    <a:pt x="882663" y="411487"/>
                  </a:lnTo>
                  <a:lnTo>
                    <a:pt x="891657" y="455892"/>
                  </a:lnTo>
                  <a:lnTo>
                    <a:pt x="895402" y="501306"/>
                  </a:lnTo>
                  <a:lnTo>
                    <a:pt x="893718" y="547274"/>
                  </a:lnTo>
                  <a:lnTo>
                    <a:pt x="886425" y="593337"/>
                  </a:lnTo>
                  <a:lnTo>
                    <a:pt x="873344" y="639040"/>
                  </a:lnTo>
                  <a:lnTo>
                    <a:pt x="946383" y="670852"/>
                  </a:lnTo>
                  <a:lnTo>
                    <a:pt x="960303" y="626184"/>
                  </a:lnTo>
                  <a:lnTo>
                    <a:pt x="969569" y="581122"/>
                  </a:lnTo>
                  <a:lnTo>
                    <a:pt x="974298" y="535962"/>
                  </a:lnTo>
                  <a:lnTo>
                    <a:pt x="974608" y="491000"/>
                  </a:lnTo>
                  <a:lnTo>
                    <a:pt x="970613" y="446532"/>
                  </a:lnTo>
                  <a:lnTo>
                    <a:pt x="962432" y="402856"/>
                  </a:lnTo>
                  <a:lnTo>
                    <a:pt x="950180" y="360266"/>
                  </a:lnTo>
                  <a:lnTo>
                    <a:pt x="933974" y="319060"/>
                  </a:lnTo>
                  <a:lnTo>
                    <a:pt x="913930" y="279533"/>
                  </a:lnTo>
                  <a:lnTo>
                    <a:pt x="901892" y="260510"/>
                  </a:lnTo>
                  <a:close/>
                </a:path>
                <a:path w="1019810" h="1019810">
                  <a:moveTo>
                    <a:pt x="640927" y="274876"/>
                  </a:moveTo>
                  <a:lnTo>
                    <a:pt x="592235" y="253668"/>
                  </a:lnTo>
                  <a:lnTo>
                    <a:pt x="548986" y="352965"/>
                  </a:lnTo>
                  <a:lnTo>
                    <a:pt x="597679" y="374174"/>
                  </a:lnTo>
                  <a:lnTo>
                    <a:pt x="640927" y="2748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 descr=""/>
          <p:cNvGrpSpPr/>
          <p:nvPr/>
        </p:nvGrpSpPr>
        <p:grpSpPr>
          <a:xfrm>
            <a:off x="100584" y="2926078"/>
            <a:ext cx="5383530" cy="3916679"/>
            <a:chOff x="100584" y="2926078"/>
            <a:chExt cx="5383530" cy="3916679"/>
          </a:xfrm>
        </p:grpSpPr>
        <p:pic>
          <p:nvPicPr>
            <p:cNvPr id="15" name="object 15" descr="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584" y="2926078"/>
              <a:ext cx="2499360" cy="3916678"/>
            </a:xfrm>
            <a:prstGeom prst="rect">
              <a:avLst/>
            </a:prstGeom>
          </p:spPr>
        </p:pic>
        <p:pic>
          <p:nvPicPr>
            <p:cNvPr id="16" name="object 16" descr="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99944" y="4407408"/>
              <a:ext cx="2884170" cy="2137410"/>
            </a:xfrm>
            <a:prstGeom prst="rect">
              <a:avLst/>
            </a:prstGeom>
          </p:spPr>
        </p:pic>
        <p:pic>
          <p:nvPicPr>
            <p:cNvPr id="17" name="object 17" descr="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06039" y="4361688"/>
              <a:ext cx="2874264" cy="2127504"/>
            </a:xfrm>
            <a:prstGeom prst="rect">
              <a:avLst/>
            </a:prstGeom>
          </p:spPr>
        </p:pic>
        <p:sp>
          <p:nvSpPr>
            <p:cNvPr id="18" name="object 18" descr=""/>
            <p:cNvSpPr/>
            <p:nvPr/>
          </p:nvSpPr>
          <p:spPr>
            <a:xfrm>
              <a:off x="2604516" y="4360100"/>
              <a:ext cx="2877820" cy="2131060"/>
            </a:xfrm>
            <a:custGeom>
              <a:avLst/>
              <a:gdLst/>
              <a:ahLst/>
              <a:cxnLst/>
              <a:rect l="l" t="t" r="r" b="b"/>
              <a:pathLst>
                <a:path w="2877820" h="2131060">
                  <a:moveTo>
                    <a:pt x="0" y="2130679"/>
                  </a:moveTo>
                  <a:lnTo>
                    <a:pt x="2877438" y="2130679"/>
                  </a:lnTo>
                  <a:lnTo>
                    <a:pt x="2877438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6772656" y="4358513"/>
            <a:ext cx="2945130" cy="2186305"/>
            <a:chOff x="6772656" y="4358513"/>
            <a:chExt cx="2945130" cy="2186305"/>
          </a:xfrm>
        </p:grpSpPr>
        <p:pic>
          <p:nvPicPr>
            <p:cNvPr id="20" name="object 20" descr="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772656" y="4407408"/>
              <a:ext cx="2945129" cy="2137410"/>
            </a:xfrm>
            <a:prstGeom prst="rect">
              <a:avLst/>
            </a:prstGeom>
          </p:spPr>
        </p:pic>
        <p:pic>
          <p:nvPicPr>
            <p:cNvPr id="21" name="object 21" descr="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78752" y="4361688"/>
              <a:ext cx="2935224" cy="2127504"/>
            </a:xfrm>
            <a:prstGeom prst="rect">
              <a:avLst/>
            </a:prstGeom>
          </p:spPr>
        </p:pic>
        <p:sp>
          <p:nvSpPr>
            <p:cNvPr id="22" name="object 22" descr=""/>
            <p:cNvSpPr/>
            <p:nvPr/>
          </p:nvSpPr>
          <p:spPr>
            <a:xfrm>
              <a:off x="6777101" y="4360100"/>
              <a:ext cx="2938780" cy="2131060"/>
            </a:xfrm>
            <a:custGeom>
              <a:avLst/>
              <a:gdLst/>
              <a:ahLst/>
              <a:cxnLst/>
              <a:rect l="l" t="t" r="r" b="b"/>
              <a:pathLst>
                <a:path w="2938779" h="2131060">
                  <a:moveTo>
                    <a:pt x="0" y="2130679"/>
                  </a:moveTo>
                  <a:lnTo>
                    <a:pt x="2938399" y="2130679"/>
                  </a:lnTo>
                  <a:lnTo>
                    <a:pt x="2938399" y="0"/>
                  </a:lnTo>
                  <a:lnTo>
                    <a:pt x="0" y="0"/>
                  </a:lnTo>
                  <a:lnTo>
                    <a:pt x="0" y="2130679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 descr=""/>
          <p:cNvSpPr txBox="1"/>
          <p:nvPr/>
        </p:nvSpPr>
        <p:spPr>
          <a:xfrm>
            <a:off x="2593975" y="887475"/>
            <a:ext cx="2711450" cy="32073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135890">
              <a:lnSpc>
                <a:spcPct val="150100"/>
              </a:lnSpc>
              <a:spcBef>
                <a:spcPts val="100"/>
              </a:spcBef>
            </a:pP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Modelo:</a:t>
            </a:r>
            <a:r>
              <a:rPr dirty="0" sz="24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919094"/>
                </a:solidFill>
                <a:latin typeface="Calibri"/>
                <a:cs typeface="Calibri"/>
              </a:rPr>
              <a:t>John</a:t>
            </a:r>
            <a:r>
              <a:rPr dirty="0" sz="24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2400" spc="-20" b="1">
                <a:solidFill>
                  <a:srgbClr val="919094"/>
                </a:solidFill>
                <a:latin typeface="Calibri"/>
                <a:cs typeface="Calibri"/>
              </a:rPr>
              <a:t>Deere </a:t>
            </a:r>
            <a:r>
              <a:rPr dirty="0" sz="2400" spc="-10" b="1">
                <a:solidFill>
                  <a:srgbClr val="919094"/>
                </a:solidFill>
                <a:latin typeface="Calibri"/>
                <a:cs typeface="Calibri"/>
              </a:rPr>
              <a:t>3510/3520/3522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97155" marR="5080" indent="457200">
              <a:lnSpc>
                <a:spcPct val="150000"/>
              </a:lnSpc>
              <a:spcBef>
                <a:spcPts val="200"/>
              </a:spcBef>
            </a:pP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800" spc="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alimentação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Mag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X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deve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800" spc="-4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ligada</a:t>
            </a:r>
            <a:r>
              <a:rPr dirty="0" sz="1800" spc="-3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dentro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da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tomada</a:t>
            </a:r>
            <a:r>
              <a:rPr dirty="0" sz="1800" spc="-4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auxiliar</a:t>
            </a:r>
            <a:r>
              <a:rPr dirty="0" sz="1800" spc="-5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localizada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ao</a:t>
            </a:r>
            <a:r>
              <a:rPr dirty="0" sz="1800" spc="-3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lado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direito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do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800" b="1">
                <a:solidFill>
                  <a:srgbClr val="919094"/>
                </a:solidFill>
                <a:latin typeface="Calibri"/>
                <a:cs typeface="Calibri"/>
              </a:rPr>
              <a:t>banco</a:t>
            </a: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 do </a:t>
            </a:r>
            <a:r>
              <a:rPr dirty="0" sz="1800" spc="-10" b="1">
                <a:solidFill>
                  <a:srgbClr val="919094"/>
                </a:solidFill>
                <a:latin typeface="Calibri"/>
                <a:cs typeface="Calibri"/>
              </a:rPr>
              <a:t>operador: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62255">
              <a:lnSpc>
                <a:spcPct val="100000"/>
              </a:lnSpc>
              <a:spcBef>
                <a:spcPts val="100"/>
              </a:spcBef>
            </a:pPr>
            <a:r>
              <a:rPr dirty="0"/>
              <a:t>Sinais</a:t>
            </a:r>
            <a:r>
              <a:rPr dirty="0" spc="-55"/>
              <a:t> </a:t>
            </a:r>
            <a:r>
              <a:rPr dirty="0" b="0">
                <a:latin typeface="Wingdings"/>
                <a:cs typeface="Wingdings"/>
              </a:rPr>
              <a:t></a:t>
            </a:r>
            <a:r>
              <a:rPr dirty="0" spc="-90" b="0">
                <a:latin typeface="Times New Roman"/>
                <a:cs typeface="Times New Roman"/>
              </a:rPr>
              <a:t> </a:t>
            </a:r>
            <a:r>
              <a:rPr dirty="0" spc="-10"/>
              <a:t>Alimentação</a:t>
            </a:r>
          </a:p>
        </p:txBody>
      </p:sp>
      <p:grpSp>
        <p:nvGrpSpPr>
          <p:cNvPr id="25" name="object 25" descr=""/>
          <p:cNvGrpSpPr/>
          <p:nvPr/>
        </p:nvGrpSpPr>
        <p:grpSpPr>
          <a:xfrm>
            <a:off x="5693664" y="569785"/>
            <a:ext cx="5853430" cy="3674110"/>
            <a:chOff x="5693664" y="569785"/>
            <a:chExt cx="5853430" cy="3674110"/>
          </a:xfrm>
        </p:grpSpPr>
        <p:pic>
          <p:nvPicPr>
            <p:cNvPr id="26" name="object 26" descr="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93664" y="618744"/>
              <a:ext cx="5852922" cy="3624834"/>
            </a:xfrm>
            <a:prstGeom prst="rect">
              <a:avLst/>
            </a:prstGeom>
          </p:spPr>
        </p:pic>
        <p:pic>
          <p:nvPicPr>
            <p:cNvPr id="27" name="object 27" descr="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699760" y="573024"/>
              <a:ext cx="5843016" cy="3614928"/>
            </a:xfrm>
            <a:prstGeom prst="rect">
              <a:avLst/>
            </a:prstGeom>
          </p:spPr>
        </p:pic>
        <p:sp>
          <p:nvSpPr>
            <p:cNvPr id="28" name="object 28" descr=""/>
            <p:cNvSpPr/>
            <p:nvPr/>
          </p:nvSpPr>
          <p:spPr>
            <a:xfrm>
              <a:off x="5698109" y="571373"/>
              <a:ext cx="5846445" cy="3618229"/>
            </a:xfrm>
            <a:custGeom>
              <a:avLst/>
              <a:gdLst/>
              <a:ahLst/>
              <a:cxnLst/>
              <a:rect l="l" t="t" r="r" b="b"/>
              <a:pathLst>
                <a:path w="5846445" h="3618229">
                  <a:moveTo>
                    <a:pt x="0" y="3618103"/>
                  </a:moveTo>
                  <a:lnTo>
                    <a:pt x="5846191" y="3618103"/>
                  </a:lnTo>
                  <a:lnTo>
                    <a:pt x="5846191" y="0"/>
                  </a:lnTo>
                  <a:lnTo>
                    <a:pt x="0" y="0"/>
                  </a:lnTo>
                  <a:lnTo>
                    <a:pt x="0" y="3618103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 descr=""/>
          <p:cNvSpPr txBox="1"/>
          <p:nvPr/>
        </p:nvSpPr>
        <p:spPr>
          <a:xfrm>
            <a:off x="9872853" y="4353356"/>
            <a:ext cx="1553210" cy="13061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457200">
              <a:lnSpc>
                <a:spcPct val="150000"/>
              </a:lnSpc>
              <a:spcBef>
                <a:spcPts val="100"/>
              </a:spcBef>
            </a:pP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ligação</a:t>
            </a:r>
            <a:r>
              <a:rPr dirty="0" sz="1400" spc="-2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deve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ser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  <a:hlinkClick r:id="rId16"/>
              </a:rPr>
              <a:t>feit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a</a:t>
            </a:r>
            <a:r>
              <a:rPr dirty="0" sz="1400" spc="-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com</a:t>
            </a:r>
            <a:r>
              <a:rPr dirty="0" sz="1400" spc="-4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20" b="1" i="1">
                <a:solidFill>
                  <a:srgbClr val="919094"/>
                </a:solidFill>
                <a:latin typeface="Calibri"/>
                <a:cs typeface="Calibri"/>
              </a:rPr>
              <a:t>porta 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fusível</a:t>
            </a:r>
            <a:r>
              <a:rPr dirty="0" sz="1400" spc="-3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hermético</a:t>
            </a:r>
            <a:r>
              <a:rPr dirty="0" sz="1400" spc="-15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50" b="1" i="1">
                <a:solidFill>
                  <a:srgbClr val="919094"/>
                </a:solidFill>
                <a:latin typeface="Calibri"/>
                <a:cs typeface="Calibri"/>
              </a:rPr>
              <a:t>e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terminais</a:t>
            </a:r>
            <a:r>
              <a:rPr dirty="0" sz="1400" b="1" i="1">
                <a:solidFill>
                  <a:srgbClr val="919094"/>
                </a:solidFill>
                <a:latin typeface="Calibri"/>
                <a:cs typeface="Calibri"/>
              </a:rPr>
              <a:t> </a:t>
            </a:r>
            <a:r>
              <a:rPr dirty="0" sz="1400" spc="-10" b="1" i="1">
                <a:solidFill>
                  <a:srgbClr val="919094"/>
                </a:solidFill>
                <a:latin typeface="Calibri"/>
                <a:cs typeface="Calibri"/>
              </a:rPr>
              <a:t>olhais.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 descr=""/>
          <p:cNvSpPr txBox="1"/>
          <p:nvPr/>
        </p:nvSpPr>
        <p:spPr>
          <a:xfrm>
            <a:off x="11927205" y="6447993"/>
            <a:ext cx="25717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1810"/>
              </a:lnSpc>
            </a:pPr>
            <a:r>
              <a:rPr dirty="0" sz="1800" spc="-25" b="1">
                <a:solidFill>
                  <a:srgbClr val="919094"/>
                </a:solidFill>
                <a:latin typeface="Calibri"/>
                <a:cs typeface="Calibri"/>
              </a:rPr>
              <a:t>09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c_requena</dc:creator>
  <cp:keywords>Solinftec</cp:keywords>
  <dc:title>asdf</dc:title>
  <dcterms:created xsi:type="dcterms:W3CDTF">2024-10-23T13:55:28Z</dcterms:created>
  <dcterms:modified xsi:type="dcterms:W3CDTF">2024-10-23T13:55:28Z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2020-09-10T00:00:00Z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2024-10-23T00:00:00Z</vt:filetime>
  </property>
  <property fmtid="{D5CDD505-2E9C-101B-9397-08002B2CF9AE}" pid="5" name="Producer">
    <vt:lpwstr>Microsoft® PowerPoint® 2019</vt:lpwstr>
  </property>
</Properties>
</file>