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1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06370"/>
            <a:ext cx="12178280" cy="2516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12095" y="6025896"/>
            <a:ext cx="1825752" cy="65227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69391" y="219456"/>
            <a:ext cx="1393190" cy="247015"/>
          </a:xfrm>
          <a:custGeom>
            <a:avLst/>
            <a:gdLst/>
            <a:ahLst/>
            <a:cxnLst/>
            <a:rect l="l" t="t" r="r" b="b"/>
            <a:pathLst>
              <a:path w="1393189" h="247015">
                <a:moveTo>
                  <a:pt x="816863" y="41148"/>
                </a:moveTo>
                <a:lnTo>
                  <a:pt x="813629" y="25128"/>
                </a:lnTo>
                <a:lnTo>
                  <a:pt x="804810" y="12049"/>
                </a:lnTo>
                <a:lnTo>
                  <a:pt x="791730" y="3232"/>
                </a:lnTo>
                <a:lnTo>
                  <a:pt x="775716" y="0"/>
                </a:lnTo>
                <a:lnTo>
                  <a:pt x="611124" y="0"/>
                </a:lnTo>
                <a:lnTo>
                  <a:pt x="595109" y="3232"/>
                </a:lnTo>
                <a:lnTo>
                  <a:pt x="582029" y="12049"/>
                </a:lnTo>
                <a:lnTo>
                  <a:pt x="573210" y="25128"/>
                </a:lnTo>
                <a:lnTo>
                  <a:pt x="569976" y="41148"/>
                </a:lnTo>
                <a:lnTo>
                  <a:pt x="569976" y="205740"/>
                </a:lnTo>
                <a:lnTo>
                  <a:pt x="573210" y="221759"/>
                </a:lnTo>
                <a:lnTo>
                  <a:pt x="582029" y="234838"/>
                </a:lnTo>
                <a:lnTo>
                  <a:pt x="595109" y="243655"/>
                </a:lnTo>
                <a:lnTo>
                  <a:pt x="611124" y="246888"/>
                </a:lnTo>
                <a:lnTo>
                  <a:pt x="775716" y="246888"/>
                </a:lnTo>
                <a:lnTo>
                  <a:pt x="791730" y="243655"/>
                </a:lnTo>
                <a:lnTo>
                  <a:pt x="804810" y="234838"/>
                </a:lnTo>
                <a:lnTo>
                  <a:pt x="813629" y="221759"/>
                </a:lnTo>
                <a:lnTo>
                  <a:pt x="816863" y="205740"/>
                </a:lnTo>
                <a:lnTo>
                  <a:pt x="816863" y="41148"/>
                </a:lnTo>
                <a:close/>
              </a:path>
              <a:path w="1393189" h="247015">
                <a:moveTo>
                  <a:pt x="1103376" y="40640"/>
                </a:moveTo>
                <a:lnTo>
                  <a:pt x="1100187" y="24806"/>
                </a:lnTo>
                <a:lnTo>
                  <a:pt x="1091485" y="11890"/>
                </a:lnTo>
                <a:lnTo>
                  <a:pt x="1078569" y="3188"/>
                </a:lnTo>
                <a:lnTo>
                  <a:pt x="1062736" y="0"/>
                </a:lnTo>
                <a:lnTo>
                  <a:pt x="900176" y="0"/>
                </a:lnTo>
                <a:lnTo>
                  <a:pt x="884342" y="3188"/>
                </a:lnTo>
                <a:lnTo>
                  <a:pt x="871426" y="11890"/>
                </a:lnTo>
                <a:lnTo>
                  <a:pt x="862724" y="24806"/>
                </a:lnTo>
                <a:lnTo>
                  <a:pt x="859536" y="40640"/>
                </a:lnTo>
                <a:lnTo>
                  <a:pt x="859536" y="206248"/>
                </a:lnTo>
                <a:lnTo>
                  <a:pt x="862724" y="222081"/>
                </a:lnTo>
                <a:lnTo>
                  <a:pt x="871426" y="234997"/>
                </a:lnTo>
                <a:lnTo>
                  <a:pt x="884342" y="243699"/>
                </a:lnTo>
                <a:lnTo>
                  <a:pt x="900176" y="246888"/>
                </a:lnTo>
                <a:lnTo>
                  <a:pt x="1062736" y="246888"/>
                </a:lnTo>
                <a:lnTo>
                  <a:pt x="1078569" y="243699"/>
                </a:lnTo>
                <a:lnTo>
                  <a:pt x="1091485" y="234997"/>
                </a:lnTo>
                <a:lnTo>
                  <a:pt x="1100187" y="222081"/>
                </a:lnTo>
                <a:lnTo>
                  <a:pt x="1103376" y="206248"/>
                </a:lnTo>
                <a:lnTo>
                  <a:pt x="1103376" y="40640"/>
                </a:lnTo>
                <a:close/>
              </a:path>
              <a:path w="1393189" h="247015">
                <a:moveTo>
                  <a:pt x="1392935" y="41148"/>
                </a:moveTo>
                <a:lnTo>
                  <a:pt x="1389703" y="25128"/>
                </a:lnTo>
                <a:lnTo>
                  <a:pt x="1380886" y="12049"/>
                </a:lnTo>
                <a:lnTo>
                  <a:pt x="1367807" y="3232"/>
                </a:lnTo>
                <a:lnTo>
                  <a:pt x="1351788" y="0"/>
                </a:lnTo>
                <a:lnTo>
                  <a:pt x="1187195" y="0"/>
                </a:lnTo>
                <a:lnTo>
                  <a:pt x="1171176" y="3232"/>
                </a:lnTo>
                <a:lnTo>
                  <a:pt x="1158097" y="12049"/>
                </a:lnTo>
                <a:lnTo>
                  <a:pt x="1149280" y="25128"/>
                </a:lnTo>
                <a:lnTo>
                  <a:pt x="1146048" y="41148"/>
                </a:lnTo>
                <a:lnTo>
                  <a:pt x="1146048" y="205740"/>
                </a:lnTo>
                <a:lnTo>
                  <a:pt x="1149280" y="221759"/>
                </a:lnTo>
                <a:lnTo>
                  <a:pt x="1158097" y="234838"/>
                </a:lnTo>
                <a:lnTo>
                  <a:pt x="1171176" y="243655"/>
                </a:lnTo>
                <a:lnTo>
                  <a:pt x="1187195" y="246888"/>
                </a:lnTo>
                <a:lnTo>
                  <a:pt x="1351788" y="246888"/>
                </a:lnTo>
                <a:lnTo>
                  <a:pt x="1367807" y="243655"/>
                </a:lnTo>
                <a:lnTo>
                  <a:pt x="1380886" y="234838"/>
                </a:lnTo>
                <a:lnTo>
                  <a:pt x="1389703" y="221759"/>
                </a:lnTo>
                <a:lnTo>
                  <a:pt x="1392935" y="205740"/>
                </a:lnTo>
                <a:lnTo>
                  <a:pt x="1392935" y="41148"/>
                </a:lnTo>
                <a:close/>
              </a:path>
              <a:path w="1393189" h="247015">
                <a:moveTo>
                  <a:pt x="530352" y="41148"/>
                </a:moveTo>
                <a:lnTo>
                  <a:pt x="527117" y="25128"/>
                </a:lnTo>
                <a:lnTo>
                  <a:pt x="518298" y="12049"/>
                </a:lnTo>
                <a:lnTo>
                  <a:pt x="505218" y="3232"/>
                </a:lnTo>
                <a:lnTo>
                  <a:pt x="489204" y="0"/>
                </a:lnTo>
                <a:lnTo>
                  <a:pt x="324612" y="0"/>
                </a:lnTo>
                <a:lnTo>
                  <a:pt x="308597" y="3232"/>
                </a:lnTo>
                <a:lnTo>
                  <a:pt x="295517" y="12049"/>
                </a:lnTo>
                <a:lnTo>
                  <a:pt x="286698" y="25128"/>
                </a:lnTo>
                <a:lnTo>
                  <a:pt x="283464" y="41148"/>
                </a:lnTo>
                <a:lnTo>
                  <a:pt x="283464" y="205740"/>
                </a:lnTo>
                <a:lnTo>
                  <a:pt x="286698" y="221759"/>
                </a:lnTo>
                <a:lnTo>
                  <a:pt x="295517" y="234838"/>
                </a:lnTo>
                <a:lnTo>
                  <a:pt x="308597" y="243655"/>
                </a:lnTo>
                <a:lnTo>
                  <a:pt x="324612" y="246888"/>
                </a:lnTo>
                <a:lnTo>
                  <a:pt x="489204" y="246888"/>
                </a:lnTo>
                <a:lnTo>
                  <a:pt x="505218" y="243655"/>
                </a:lnTo>
                <a:lnTo>
                  <a:pt x="518298" y="234838"/>
                </a:lnTo>
                <a:lnTo>
                  <a:pt x="527117" y="221759"/>
                </a:lnTo>
                <a:lnTo>
                  <a:pt x="530352" y="205740"/>
                </a:lnTo>
                <a:lnTo>
                  <a:pt x="530352" y="41148"/>
                </a:lnTo>
                <a:close/>
              </a:path>
              <a:path w="1393189" h="247015">
                <a:moveTo>
                  <a:pt x="246887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39" y="0"/>
                </a:lnTo>
                <a:lnTo>
                  <a:pt x="41148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8" y="246888"/>
                </a:lnTo>
                <a:lnTo>
                  <a:pt x="205739" y="246888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7" y="205740"/>
                </a:lnTo>
                <a:lnTo>
                  <a:pt x="246887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6776" y="242385"/>
            <a:ext cx="199574" cy="1995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0264" y="245397"/>
            <a:ext cx="199574" cy="19344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8115" y="237744"/>
            <a:ext cx="176368" cy="20421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3775" y="240792"/>
            <a:ext cx="204215" cy="204215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79831" y="222504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5">
                <a:moveTo>
                  <a:pt x="246888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40" y="0"/>
                </a:lnTo>
                <a:lnTo>
                  <a:pt x="41147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7" y="246887"/>
                </a:lnTo>
                <a:lnTo>
                  <a:pt x="205740" y="246887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8" y="205740"/>
                </a:lnTo>
                <a:lnTo>
                  <a:pt x="246888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4025" y="240601"/>
            <a:ext cx="192404" cy="21374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3958" y="253200"/>
            <a:ext cx="179461" cy="18250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700" y="1673739"/>
            <a:ext cx="212497" cy="212470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589244" y="1270347"/>
            <a:ext cx="1019810" cy="1019810"/>
          </a:xfrm>
          <a:custGeom>
            <a:avLst/>
            <a:gdLst/>
            <a:ahLst/>
            <a:cxnLst/>
            <a:rect l="l" t="t" r="r" b="b"/>
            <a:pathLst>
              <a:path w="1019810" h="1019810">
                <a:moveTo>
                  <a:pt x="146078" y="380202"/>
                </a:moveTo>
                <a:lnTo>
                  <a:pt x="73039" y="348390"/>
                </a:lnTo>
                <a:lnTo>
                  <a:pt x="59113" y="393064"/>
                </a:lnTo>
                <a:lnTo>
                  <a:pt x="49842" y="438131"/>
                </a:lnTo>
                <a:lnTo>
                  <a:pt x="45107" y="483295"/>
                </a:lnTo>
                <a:lnTo>
                  <a:pt x="44794" y="528260"/>
                </a:lnTo>
                <a:lnTo>
                  <a:pt x="48786" y="572730"/>
                </a:lnTo>
                <a:lnTo>
                  <a:pt x="56965" y="616408"/>
                </a:lnTo>
                <a:lnTo>
                  <a:pt x="69216" y="658998"/>
                </a:lnTo>
                <a:lnTo>
                  <a:pt x="85423" y="700204"/>
                </a:lnTo>
                <a:lnTo>
                  <a:pt x="105468" y="739731"/>
                </a:lnTo>
                <a:lnTo>
                  <a:pt x="129235" y="777281"/>
                </a:lnTo>
                <a:lnTo>
                  <a:pt x="156608" y="812559"/>
                </a:lnTo>
                <a:lnTo>
                  <a:pt x="187470" y="845268"/>
                </a:lnTo>
                <a:lnTo>
                  <a:pt x="221705" y="875113"/>
                </a:lnTo>
                <a:lnTo>
                  <a:pt x="259196" y="901797"/>
                </a:lnTo>
                <a:lnTo>
                  <a:pt x="299827" y="925024"/>
                </a:lnTo>
                <a:lnTo>
                  <a:pt x="268020" y="998051"/>
                </a:lnTo>
                <a:lnTo>
                  <a:pt x="316713" y="1019259"/>
                </a:lnTo>
                <a:lnTo>
                  <a:pt x="348520" y="946232"/>
                </a:lnTo>
                <a:lnTo>
                  <a:pt x="393193" y="960159"/>
                </a:lnTo>
                <a:lnTo>
                  <a:pt x="438260" y="969433"/>
                </a:lnTo>
                <a:lnTo>
                  <a:pt x="483424" y="974171"/>
                </a:lnTo>
                <a:lnTo>
                  <a:pt x="528390" y="974488"/>
                </a:lnTo>
                <a:lnTo>
                  <a:pt x="572861" y="970501"/>
                </a:lnTo>
                <a:lnTo>
                  <a:pt x="594444" y="966463"/>
                </a:lnTo>
                <a:lnTo>
                  <a:pt x="331634" y="851996"/>
                </a:lnTo>
                <a:lnTo>
                  <a:pt x="290912" y="827439"/>
                </a:lnTo>
                <a:lnTo>
                  <a:pt x="254184" y="798677"/>
                </a:lnTo>
                <a:lnTo>
                  <a:pt x="221629" y="766168"/>
                </a:lnTo>
                <a:lnTo>
                  <a:pt x="193428" y="730366"/>
                </a:lnTo>
                <a:lnTo>
                  <a:pt x="169760" y="691729"/>
                </a:lnTo>
                <a:lnTo>
                  <a:pt x="150804" y="650713"/>
                </a:lnTo>
                <a:lnTo>
                  <a:pt x="136740" y="607773"/>
                </a:lnTo>
                <a:lnTo>
                  <a:pt x="127747" y="563367"/>
                </a:lnTo>
                <a:lnTo>
                  <a:pt x="124005" y="517951"/>
                </a:lnTo>
                <a:lnTo>
                  <a:pt x="125693" y="471980"/>
                </a:lnTo>
                <a:lnTo>
                  <a:pt x="132991" y="425912"/>
                </a:lnTo>
                <a:lnTo>
                  <a:pt x="146078" y="380202"/>
                </a:lnTo>
                <a:close/>
              </a:path>
              <a:path w="1019810" h="1019810">
                <a:moveTo>
                  <a:pt x="253689" y="427072"/>
                </a:moveTo>
                <a:lnTo>
                  <a:pt x="204875" y="405811"/>
                </a:lnTo>
                <a:lnTo>
                  <a:pt x="193118" y="450868"/>
                </a:lnTo>
                <a:lnTo>
                  <a:pt x="188013" y="496161"/>
                </a:lnTo>
                <a:lnTo>
                  <a:pt x="189317" y="541141"/>
                </a:lnTo>
                <a:lnTo>
                  <a:pt x="196783" y="585111"/>
                </a:lnTo>
                <a:lnTo>
                  <a:pt x="210168" y="627474"/>
                </a:lnTo>
                <a:lnTo>
                  <a:pt x="229226" y="667606"/>
                </a:lnTo>
                <a:lnTo>
                  <a:pt x="253713" y="704885"/>
                </a:lnTo>
                <a:lnTo>
                  <a:pt x="283312" y="738628"/>
                </a:lnTo>
                <a:lnTo>
                  <a:pt x="317902" y="768338"/>
                </a:lnTo>
                <a:lnTo>
                  <a:pt x="357186" y="793331"/>
                </a:lnTo>
                <a:lnTo>
                  <a:pt x="331634" y="851996"/>
                </a:lnTo>
                <a:lnTo>
                  <a:pt x="380327" y="873205"/>
                </a:lnTo>
                <a:lnTo>
                  <a:pt x="405879" y="814539"/>
                </a:lnTo>
                <a:lnTo>
                  <a:pt x="450989" y="826303"/>
                </a:lnTo>
                <a:lnTo>
                  <a:pt x="496318" y="831402"/>
                </a:lnTo>
                <a:lnTo>
                  <a:pt x="541273" y="830093"/>
                </a:lnTo>
                <a:lnTo>
                  <a:pt x="565716" y="825946"/>
                </a:lnTo>
                <a:lnTo>
                  <a:pt x="378496" y="744403"/>
                </a:lnTo>
                <a:lnTo>
                  <a:pt x="339419" y="717793"/>
                </a:lnTo>
                <a:lnTo>
                  <a:pt x="306305" y="685558"/>
                </a:lnTo>
                <a:lnTo>
                  <a:pt x="279525" y="648646"/>
                </a:lnTo>
                <a:lnTo>
                  <a:pt x="259453" y="608004"/>
                </a:lnTo>
                <a:lnTo>
                  <a:pt x="246461" y="564578"/>
                </a:lnTo>
                <a:lnTo>
                  <a:pt x="240922" y="519316"/>
                </a:lnTo>
                <a:lnTo>
                  <a:pt x="243203" y="473244"/>
                </a:lnTo>
                <a:lnTo>
                  <a:pt x="243309" y="472715"/>
                </a:lnTo>
                <a:lnTo>
                  <a:pt x="253689" y="427072"/>
                </a:lnTo>
                <a:close/>
              </a:path>
              <a:path w="1019810" h="1019810">
                <a:moveTo>
                  <a:pt x="925178" y="719537"/>
                </a:moveTo>
                <a:lnTo>
                  <a:pt x="852139" y="687725"/>
                </a:lnTo>
                <a:lnTo>
                  <a:pt x="827582" y="728439"/>
                </a:lnTo>
                <a:lnTo>
                  <a:pt x="798819" y="765158"/>
                </a:lnTo>
                <a:lnTo>
                  <a:pt x="766307" y="797704"/>
                </a:lnTo>
                <a:lnTo>
                  <a:pt x="730503" y="825896"/>
                </a:lnTo>
                <a:lnTo>
                  <a:pt x="691863" y="849556"/>
                </a:lnTo>
                <a:lnTo>
                  <a:pt x="650844" y="868504"/>
                </a:lnTo>
                <a:lnTo>
                  <a:pt x="607902" y="882560"/>
                </a:lnTo>
                <a:lnTo>
                  <a:pt x="563493" y="891547"/>
                </a:lnTo>
                <a:lnTo>
                  <a:pt x="518075" y="895284"/>
                </a:lnTo>
                <a:lnTo>
                  <a:pt x="472104" y="893592"/>
                </a:lnTo>
                <a:lnTo>
                  <a:pt x="426036" y="886292"/>
                </a:lnTo>
                <a:lnTo>
                  <a:pt x="380327" y="873205"/>
                </a:lnTo>
                <a:lnTo>
                  <a:pt x="594444" y="966463"/>
                </a:lnTo>
                <a:lnTo>
                  <a:pt x="659133" y="950083"/>
                </a:lnTo>
                <a:lnTo>
                  <a:pt x="700342" y="933883"/>
                </a:lnTo>
                <a:lnTo>
                  <a:pt x="739871" y="913846"/>
                </a:lnTo>
                <a:lnTo>
                  <a:pt x="777424" y="890087"/>
                </a:lnTo>
                <a:lnTo>
                  <a:pt x="812705" y="862722"/>
                </a:lnTo>
                <a:lnTo>
                  <a:pt x="845417" y="831868"/>
                </a:lnTo>
                <a:lnTo>
                  <a:pt x="875264" y="797642"/>
                </a:lnTo>
                <a:lnTo>
                  <a:pt x="901950" y="760160"/>
                </a:lnTo>
                <a:lnTo>
                  <a:pt x="925178" y="719537"/>
                </a:lnTo>
                <a:close/>
              </a:path>
              <a:path w="1019810" h="1019810">
                <a:moveTo>
                  <a:pt x="470447" y="666293"/>
                </a:moveTo>
                <a:lnTo>
                  <a:pt x="421754" y="645085"/>
                </a:lnTo>
                <a:lnTo>
                  <a:pt x="378496" y="744403"/>
                </a:lnTo>
                <a:lnTo>
                  <a:pt x="427189" y="765611"/>
                </a:lnTo>
                <a:lnTo>
                  <a:pt x="470447" y="666293"/>
                </a:lnTo>
                <a:close/>
              </a:path>
              <a:path w="1019810" h="1019810">
                <a:moveTo>
                  <a:pt x="793454" y="662165"/>
                </a:moveTo>
                <a:lnTo>
                  <a:pt x="744508" y="640847"/>
                </a:lnTo>
                <a:lnTo>
                  <a:pt x="718155" y="679533"/>
                </a:lnTo>
                <a:lnTo>
                  <a:pt x="717840" y="679971"/>
                </a:lnTo>
                <a:lnTo>
                  <a:pt x="685661" y="713021"/>
                </a:lnTo>
                <a:lnTo>
                  <a:pt x="648752" y="739795"/>
                </a:lnTo>
                <a:lnTo>
                  <a:pt x="608114" y="759862"/>
                </a:lnTo>
                <a:lnTo>
                  <a:pt x="564693" y="772851"/>
                </a:lnTo>
                <a:lnTo>
                  <a:pt x="519434" y="778387"/>
                </a:lnTo>
                <a:lnTo>
                  <a:pt x="473284" y="776098"/>
                </a:lnTo>
                <a:lnTo>
                  <a:pt x="427189" y="765611"/>
                </a:lnTo>
                <a:lnTo>
                  <a:pt x="565716" y="825946"/>
                </a:lnTo>
                <a:lnTo>
                  <a:pt x="627596" y="809241"/>
                </a:lnTo>
                <a:lnTo>
                  <a:pt x="667720" y="790187"/>
                </a:lnTo>
                <a:lnTo>
                  <a:pt x="704991" y="765708"/>
                </a:lnTo>
                <a:lnTo>
                  <a:pt x="738785" y="736048"/>
                </a:lnTo>
                <a:lnTo>
                  <a:pt x="768480" y="701452"/>
                </a:lnTo>
                <a:lnTo>
                  <a:pt x="793454" y="662165"/>
                </a:lnTo>
                <a:close/>
              </a:path>
              <a:path w="1019810" h="1019810">
                <a:moveTo>
                  <a:pt x="374227" y="421651"/>
                </a:moveTo>
                <a:lnTo>
                  <a:pt x="21204" y="267893"/>
                </a:lnTo>
                <a:lnTo>
                  <a:pt x="0" y="316578"/>
                </a:lnTo>
                <a:lnTo>
                  <a:pt x="353023" y="470336"/>
                </a:lnTo>
                <a:lnTo>
                  <a:pt x="374227" y="421651"/>
                </a:lnTo>
                <a:close/>
              </a:path>
              <a:path w="1019810" h="1019810">
                <a:moveTo>
                  <a:pt x="1019422" y="702664"/>
                </a:moveTo>
                <a:lnTo>
                  <a:pt x="666399" y="548906"/>
                </a:lnTo>
                <a:lnTo>
                  <a:pt x="645195" y="597591"/>
                </a:lnTo>
                <a:lnTo>
                  <a:pt x="998218" y="751349"/>
                </a:lnTo>
                <a:lnTo>
                  <a:pt x="1019422" y="702664"/>
                </a:lnTo>
                <a:close/>
              </a:path>
              <a:path w="1019810" h="1019810">
                <a:moveTo>
                  <a:pt x="751412" y="21208"/>
                </a:moveTo>
                <a:lnTo>
                  <a:pt x="702720" y="0"/>
                </a:lnTo>
                <a:lnTo>
                  <a:pt x="670913" y="73027"/>
                </a:lnTo>
                <a:lnTo>
                  <a:pt x="626231" y="59101"/>
                </a:lnTo>
                <a:lnTo>
                  <a:pt x="581156" y="49827"/>
                </a:lnTo>
                <a:lnTo>
                  <a:pt x="535985" y="45091"/>
                </a:lnTo>
                <a:lnTo>
                  <a:pt x="491015" y="44774"/>
                </a:lnTo>
                <a:lnTo>
                  <a:pt x="446540" y="48762"/>
                </a:lnTo>
                <a:lnTo>
                  <a:pt x="402857" y="56936"/>
                </a:lnTo>
                <a:lnTo>
                  <a:pt x="360263" y="69181"/>
                </a:lnTo>
                <a:lnTo>
                  <a:pt x="319054" y="85381"/>
                </a:lnTo>
                <a:lnTo>
                  <a:pt x="279526" y="105417"/>
                </a:lnTo>
                <a:lnTo>
                  <a:pt x="241975" y="129175"/>
                </a:lnTo>
                <a:lnTo>
                  <a:pt x="206697" y="156538"/>
                </a:lnTo>
                <a:lnTo>
                  <a:pt x="173989" y="187389"/>
                </a:lnTo>
                <a:lnTo>
                  <a:pt x="144146" y="221611"/>
                </a:lnTo>
                <a:lnTo>
                  <a:pt x="117466" y="259089"/>
                </a:lnTo>
                <a:lnTo>
                  <a:pt x="94243" y="299705"/>
                </a:lnTo>
                <a:lnTo>
                  <a:pt x="167283" y="331517"/>
                </a:lnTo>
                <a:lnTo>
                  <a:pt x="191834" y="290810"/>
                </a:lnTo>
                <a:lnTo>
                  <a:pt x="220592" y="254095"/>
                </a:lnTo>
                <a:lnTo>
                  <a:pt x="253100" y="221553"/>
                </a:lnTo>
                <a:lnTo>
                  <a:pt x="288902" y="193363"/>
                </a:lnTo>
                <a:lnTo>
                  <a:pt x="327540" y="169704"/>
                </a:lnTo>
                <a:lnTo>
                  <a:pt x="368559" y="150757"/>
                </a:lnTo>
                <a:lnTo>
                  <a:pt x="411502" y="136699"/>
                </a:lnTo>
                <a:lnTo>
                  <a:pt x="455913" y="127712"/>
                </a:lnTo>
                <a:lnTo>
                  <a:pt x="501335" y="123974"/>
                </a:lnTo>
                <a:lnTo>
                  <a:pt x="547312" y="125666"/>
                </a:lnTo>
                <a:lnTo>
                  <a:pt x="593388" y="132966"/>
                </a:lnTo>
                <a:lnTo>
                  <a:pt x="639106" y="146054"/>
                </a:lnTo>
                <a:lnTo>
                  <a:pt x="901892" y="260510"/>
                </a:lnTo>
                <a:lnTo>
                  <a:pt x="890166" y="241982"/>
                </a:lnTo>
                <a:lnTo>
                  <a:pt x="862797" y="206703"/>
                </a:lnTo>
                <a:lnTo>
                  <a:pt x="831940" y="173993"/>
                </a:lnTo>
                <a:lnTo>
                  <a:pt x="797711" y="144147"/>
                </a:lnTo>
                <a:lnTo>
                  <a:pt x="760227" y="117463"/>
                </a:lnTo>
                <a:lnTo>
                  <a:pt x="719605" y="94235"/>
                </a:lnTo>
                <a:lnTo>
                  <a:pt x="751412" y="21208"/>
                </a:lnTo>
                <a:close/>
              </a:path>
              <a:path w="1019810" h="1019810">
                <a:moveTo>
                  <a:pt x="687798" y="167262"/>
                </a:moveTo>
                <a:lnTo>
                  <a:pt x="639106" y="146054"/>
                </a:lnTo>
                <a:lnTo>
                  <a:pt x="613505" y="204831"/>
                </a:lnTo>
                <a:lnTo>
                  <a:pt x="568449" y="193084"/>
                </a:lnTo>
                <a:lnTo>
                  <a:pt x="523135" y="187981"/>
                </a:lnTo>
                <a:lnTo>
                  <a:pt x="478183" y="189279"/>
                </a:lnTo>
                <a:lnTo>
                  <a:pt x="434218" y="196733"/>
                </a:lnTo>
                <a:lnTo>
                  <a:pt x="391860" y="210100"/>
                </a:lnTo>
                <a:lnTo>
                  <a:pt x="351732" y="229135"/>
                </a:lnTo>
                <a:lnTo>
                  <a:pt x="314455" y="253594"/>
                </a:lnTo>
                <a:lnTo>
                  <a:pt x="280653" y="283233"/>
                </a:lnTo>
                <a:lnTo>
                  <a:pt x="250946" y="317807"/>
                </a:lnTo>
                <a:lnTo>
                  <a:pt x="225957" y="357073"/>
                </a:lnTo>
                <a:lnTo>
                  <a:pt x="274894" y="378387"/>
                </a:lnTo>
                <a:lnTo>
                  <a:pt x="301553" y="339268"/>
                </a:lnTo>
                <a:lnTo>
                  <a:pt x="333738" y="306214"/>
                </a:lnTo>
                <a:lnTo>
                  <a:pt x="370651" y="279443"/>
                </a:lnTo>
                <a:lnTo>
                  <a:pt x="411295" y="259381"/>
                </a:lnTo>
                <a:lnTo>
                  <a:pt x="454723" y="246399"/>
                </a:lnTo>
                <a:lnTo>
                  <a:pt x="499987" y="240871"/>
                </a:lnTo>
                <a:lnTo>
                  <a:pt x="546140" y="243170"/>
                </a:lnTo>
                <a:lnTo>
                  <a:pt x="592235" y="253668"/>
                </a:lnTo>
                <a:lnTo>
                  <a:pt x="779474" y="335220"/>
                </a:lnTo>
                <a:lnTo>
                  <a:pt x="765814" y="314423"/>
                </a:lnTo>
                <a:lnTo>
                  <a:pt x="736145" y="280620"/>
                </a:lnTo>
                <a:lnTo>
                  <a:pt x="701540" y="250917"/>
                </a:lnTo>
                <a:lnTo>
                  <a:pt x="662243" y="225938"/>
                </a:lnTo>
                <a:lnTo>
                  <a:pt x="687798" y="167262"/>
                </a:lnTo>
                <a:close/>
              </a:path>
              <a:path w="1019810" h="1019810">
                <a:moveTo>
                  <a:pt x="779474" y="335220"/>
                </a:moveTo>
                <a:lnTo>
                  <a:pt x="640927" y="274876"/>
                </a:lnTo>
                <a:lnTo>
                  <a:pt x="680005" y="301475"/>
                </a:lnTo>
                <a:lnTo>
                  <a:pt x="713117" y="333700"/>
                </a:lnTo>
                <a:lnTo>
                  <a:pt x="739891" y="370604"/>
                </a:lnTo>
                <a:lnTo>
                  <a:pt x="759956" y="411239"/>
                </a:lnTo>
                <a:lnTo>
                  <a:pt x="772942" y="454660"/>
                </a:lnTo>
                <a:lnTo>
                  <a:pt x="778477" y="499919"/>
                </a:lnTo>
                <a:lnTo>
                  <a:pt x="776195" y="545997"/>
                </a:lnTo>
                <a:lnTo>
                  <a:pt x="765712" y="592162"/>
                </a:lnTo>
                <a:lnTo>
                  <a:pt x="814659" y="613480"/>
                </a:lnTo>
                <a:lnTo>
                  <a:pt x="826415" y="568431"/>
                </a:lnTo>
                <a:lnTo>
                  <a:pt x="831513" y="523159"/>
                </a:lnTo>
                <a:lnTo>
                  <a:pt x="830213" y="478167"/>
                </a:lnTo>
                <a:lnTo>
                  <a:pt x="822744" y="434198"/>
                </a:lnTo>
                <a:lnTo>
                  <a:pt x="809358" y="391835"/>
                </a:lnTo>
                <a:lnTo>
                  <a:pt x="790300" y="351702"/>
                </a:lnTo>
                <a:lnTo>
                  <a:pt x="779474" y="335220"/>
                </a:lnTo>
                <a:close/>
              </a:path>
              <a:path w="1019810" h="1019810">
                <a:moveTo>
                  <a:pt x="901892" y="260510"/>
                </a:moveTo>
                <a:lnTo>
                  <a:pt x="687798" y="167262"/>
                </a:lnTo>
                <a:lnTo>
                  <a:pt x="728512" y="191819"/>
                </a:lnTo>
                <a:lnTo>
                  <a:pt x="765233" y="220580"/>
                </a:lnTo>
                <a:lnTo>
                  <a:pt x="797781" y="253091"/>
                </a:lnTo>
                <a:lnTo>
                  <a:pt x="825978" y="288893"/>
                </a:lnTo>
                <a:lnTo>
                  <a:pt x="849644" y="327531"/>
                </a:lnTo>
                <a:lnTo>
                  <a:pt x="868598" y="368548"/>
                </a:lnTo>
                <a:lnTo>
                  <a:pt x="882663" y="411487"/>
                </a:lnTo>
                <a:lnTo>
                  <a:pt x="891657" y="455892"/>
                </a:lnTo>
                <a:lnTo>
                  <a:pt x="895402" y="501306"/>
                </a:lnTo>
                <a:lnTo>
                  <a:pt x="893718" y="547274"/>
                </a:lnTo>
                <a:lnTo>
                  <a:pt x="886425" y="593337"/>
                </a:lnTo>
                <a:lnTo>
                  <a:pt x="873344" y="639040"/>
                </a:lnTo>
                <a:lnTo>
                  <a:pt x="946383" y="670852"/>
                </a:lnTo>
                <a:lnTo>
                  <a:pt x="960303" y="626184"/>
                </a:lnTo>
                <a:lnTo>
                  <a:pt x="969569" y="581122"/>
                </a:lnTo>
                <a:lnTo>
                  <a:pt x="974298" y="535962"/>
                </a:lnTo>
                <a:lnTo>
                  <a:pt x="974608" y="491000"/>
                </a:lnTo>
                <a:lnTo>
                  <a:pt x="970613" y="446532"/>
                </a:lnTo>
                <a:lnTo>
                  <a:pt x="962432" y="402856"/>
                </a:lnTo>
                <a:lnTo>
                  <a:pt x="950180" y="360266"/>
                </a:lnTo>
                <a:lnTo>
                  <a:pt x="933974" y="319060"/>
                </a:lnTo>
                <a:lnTo>
                  <a:pt x="913930" y="279533"/>
                </a:lnTo>
                <a:lnTo>
                  <a:pt x="901892" y="260510"/>
                </a:lnTo>
                <a:close/>
              </a:path>
              <a:path w="1019810" h="1019810">
                <a:moveTo>
                  <a:pt x="640927" y="274876"/>
                </a:moveTo>
                <a:lnTo>
                  <a:pt x="592235" y="253668"/>
                </a:lnTo>
                <a:lnTo>
                  <a:pt x="548986" y="352965"/>
                </a:lnTo>
                <a:lnTo>
                  <a:pt x="597679" y="374174"/>
                </a:lnTo>
                <a:lnTo>
                  <a:pt x="640927" y="27487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8" name="bg 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06370"/>
            <a:ext cx="12178280" cy="2516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12095" y="6025895"/>
            <a:ext cx="1825752" cy="65227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4432" y="691908"/>
            <a:ext cx="7181088" cy="593139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69391" y="219456"/>
            <a:ext cx="1393190" cy="247015"/>
          </a:xfrm>
          <a:custGeom>
            <a:avLst/>
            <a:gdLst/>
            <a:ahLst/>
            <a:cxnLst/>
            <a:rect l="l" t="t" r="r" b="b"/>
            <a:pathLst>
              <a:path w="1393189" h="247015">
                <a:moveTo>
                  <a:pt x="816863" y="41148"/>
                </a:moveTo>
                <a:lnTo>
                  <a:pt x="813629" y="25128"/>
                </a:lnTo>
                <a:lnTo>
                  <a:pt x="804810" y="12049"/>
                </a:lnTo>
                <a:lnTo>
                  <a:pt x="791730" y="3232"/>
                </a:lnTo>
                <a:lnTo>
                  <a:pt x="775716" y="0"/>
                </a:lnTo>
                <a:lnTo>
                  <a:pt x="611124" y="0"/>
                </a:lnTo>
                <a:lnTo>
                  <a:pt x="595109" y="3232"/>
                </a:lnTo>
                <a:lnTo>
                  <a:pt x="582029" y="12049"/>
                </a:lnTo>
                <a:lnTo>
                  <a:pt x="573210" y="25128"/>
                </a:lnTo>
                <a:lnTo>
                  <a:pt x="569976" y="41148"/>
                </a:lnTo>
                <a:lnTo>
                  <a:pt x="569976" y="205740"/>
                </a:lnTo>
                <a:lnTo>
                  <a:pt x="573210" y="221759"/>
                </a:lnTo>
                <a:lnTo>
                  <a:pt x="582029" y="234838"/>
                </a:lnTo>
                <a:lnTo>
                  <a:pt x="595109" y="243655"/>
                </a:lnTo>
                <a:lnTo>
                  <a:pt x="611124" y="246888"/>
                </a:lnTo>
                <a:lnTo>
                  <a:pt x="775716" y="246888"/>
                </a:lnTo>
                <a:lnTo>
                  <a:pt x="791730" y="243655"/>
                </a:lnTo>
                <a:lnTo>
                  <a:pt x="804810" y="234838"/>
                </a:lnTo>
                <a:lnTo>
                  <a:pt x="813629" y="221759"/>
                </a:lnTo>
                <a:lnTo>
                  <a:pt x="816863" y="205740"/>
                </a:lnTo>
                <a:lnTo>
                  <a:pt x="816863" y="41148"/>
                </a:lnTo>
                <a:close/>
              </a:path>
              <a:path w="1393189" h="247015">
                <a:moveTo>
                  <a:pt x="1103376" y="40640"/>
                </a:moveTo>
                <a:lnTo>
                  <a:pt x="1100187" y="24806"/>
                </a:lnTo>
                <a:lnTo>
                  <a:pt x="1091485" y="11890"/>
                </a:lnTo>
                <a:lnTo>
                  <a:pt x="1078569" y="3188"/>
                </a:lnTo>
                <a:lnTo>
                  <a:pt x="1062736" y="0"/>
                </a:lnTo>
                <a:lnTo>
                  <a:pt x="900176" y="0"/>
                </a:lnTo>
                <a:lnTo>
                  <a:pt x="884342" y="3188"/>
                </a:lnTo>
                <a:lnTo>
                  <a:pt x="871426" y="11890"/>
                </a:lnTo>
                <a:lnTo>
                  <a:pt x="862724" y="24806"/>
                </a:lnTo>
                <a:lnTo>
                  <a:pt x="859536" y="40640"/>
                </a:lnTo>
                <a:lnTo>
                  <a:pt x="859536" y="206248"/>
                </a:lnTo>
                <a:lnTo>
                  <a:pt x="862724" y="222081"/>
                </a:lnTo>
                <a:lnTo>
                  <a:pt x="871426" y="234997"/>
                </a:lnTo>
                <a:lnTo>
                  <a:pt x="884342" y="243699"/>
                </a:lnTo>
                <a:lnTo>
                  <a:pt x="900176" y="246888"/>
                </a:lnTo>
                <a:lnTo>
                  <a:pt x="1062736" y="246888"/>
                </a:lnTo>
                <a:lnTo>
                  <a:pt x="1078569" y="243699"/>
                </a:lnTo>
                <a:lnTo>
                  <a:pt x="1091485" y="234997"/>
                </a:lnTo>
                <a:lnTo>
                  <a:pt x="1100187" y="222081"/>
                </a:lnTo>
                <a:lnTo>
                  <a:pt x="1103376" y="206248"/>
                </a:lnTo>
                <a:lnTo>
                  <a:pt x="1103376" y="40640"/>
                </a:lnTo>
                <a:close/>
              </a:path>
              <a:path w="1393189" h="247015">
                <a:moveTo>
                  <a:pt x="1392935" y="41148"/>
                </a:moveTo>
                <a:lnTo>
                  <a:pt x="1389703" y="25128"/>
                </a:lnTo>
                <a:lnTo>
                  <a:pt x="1380886" y="12049"/>
                </a:lnTo>
                <a:lnTo>
                  <a:pt x="1367807" y="3232"/>
                </a:lnTo>
                <a:lnTo>
                  <a:pt x="1351788" y="0"/>
                </a:lnTo>
                <a:lnTo>
                  <a:pt x="1187195" y="0"/>
                </a:lnTo>
                <a:lnTo>
                  <a:pt x="1171176" y="3232"/>
                </a:lnTo>
                <a:lnTo>
                  <a:pt x="1158097" y="12049"/>
                </a:lnTo>
                <a:lnTo>
                  <a:pt x="1149280" y="25128"/>
                </a:lnTo>
                <a:lnTo>
                  <a:pt x="1146048" y="41148"/>
                </a:lnTo>
                <a:lnTo>
                  <a:pt x="1146048" y="205740"/>
                </a:lnTo>
                <a:lnTo>
                  <a:pt x="1149280" y="221759"/>
                </a:lnTo>
                <a:lnTo>
                  <a:pt x="1158097" y="234838"/>
                </a:lnTo>
                <a:lnTo>
                  <a:pt x="1171176" y="243655"/>
                </a:lnTo>
                <a:lnTo>
                  <a:pt x="1187195" y="246888"/>
                </a:lnTo>
                <a:lnTo>
                  <a:pt x="1351788" y="246888"/>
                </a:lnTo>
                <a:lnTo>
                  <a:pt x="1367807" y="243655"/>
                </a:lnTo>
                <a:lnTo>
                  <a:pt x="1380886" y="234838"/>
                </a:lnTo>
                <a:lnTo>
                  <a:pt x="1389703" y="221759"/>
                </a:lnTo>
                <a:lnTo>
                  <a:pt x="1392935" y="205740"/>
                </a:lnTo>
                <a:lnTo>
                  <a:pt x="1392935" y="41148"/>
                </a:lnTo>
                <a:close/>
              </a:path>
              <a:path w="1393189" h="247015">
                <a:moveTo>
                  <a:pt x="530352" y="41148"/>
                </a:moveTo>
                <a:lnTo>
                  <a:pt x="527117" y="25128"/>
                </a:lnTo>
                <a:lnTo>
                  <a:pt x="518298" y="12049"/>
                </a:lnTo>
                <a:lnTo>
                  <a:pt x="505218" y="3232"/>
                </a:lnTo>
                <a:lnTo>
                  <a:pt x="489204" y="0"/>
                </a:lnTo>
                <a:lnTo>
                  <a:pt x="324612" y="0"/>
                </a:lnTo>
                <a:lnTo>
                  <a:pt x="308597" y="3232"/>
                </a:lnTo>
                <a:lnTo>
                  <a:pt x="295517" y="12049"/>
                </a:lnTo>
                <a:lnTo>
                  <a:pt x="286698" y="25128"/>
                </a:lnTo>
                <a:lnTo>
                  <a:pt x="283464" y="41148"/>
                </a:lnTo>
                <a:lnTo>
                  <a:pt x="283464" y="205740"/>
                </a:lnTo>
                <a:lnTo>
                  <a:pt x="286698" y="221759"/>
                </a:lnTo>
                <a:lnTo>
                  <a:pt x="295517" y="234838"/>
                </a:lnTo>
                <a:lnTo>
                  <a:pt x="308597" y="243655"/>
                </a:lnTo>
                <a:lnTo>
                  <a:pt x="324612" y="246888"/>
                </a:lnTo>
                <a:lnTo>
                  <a:pt x="489204" y="246888"/>
                </a:lnTo>
                <a:lnTo>
                  <a:pt x="505218" y="243655"/>
                </a:lnTo>
                <a:lnTo>
                  <a:pt x="518298" y="234838"/>
                </a:lnTo>
                <a:lnTo>
                  <a:pt x="527117" y="221759"/>
                </a:lnTo>
                <a:lnTo>
                  <a:pt x="530352" y="205740"/>
                </a:lnTo>
                <a:lnTo>
                  <a:pt x="530352" y="41148"/>
                </a:lnTo>
                <a:close/>
              </a:path>
              <a:path w="1393189" h="247015">
                <a:moveTo>
                  <a:pt x="246887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39" y="0"/>
                </a:lnTo>
                <a:lnTo>
                  <a:pt x="41148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8" y="246888"/>
                </a:lnTo>
                <a:lnTo>
                  <a:pt x="205739" y="246888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7" y="205740"/>
                </a:lnTo>
                <a:lnTo>
                  <a:pt x="246887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6776" y="242385"/>
            <a:ext cx="199574" cy="19957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0264" y="245397"/>
            <a:ext cx="199574" cy="19344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8115" y="237744"/>
            <a:ext cx="176368" cy="20421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3775" y="240792"/>
            <a:ext cx="204215" cy="20421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79831" y="222504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5">
                <a:moveTo>
                  <a:pt x="246888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40" y="0"/>
                </a:lnTo>
                <a:lnTo>
                  <a:pt x="41147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7" y="246887"/>
                </a:lnTo>
                <a:lnTo>
                  <a:pt x="205740" y="246887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8" y="205740"/>
                </a:lnTo>
                <a:lnTo>
                  <a:pt x="246888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4025" y="240601"/>
            <a:ext cx="192404" cy="21374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3958" y="253200"/>
            <a:ext cx="179461" cy="182508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2700" y="1673739"/>
            <a:ext cx="212497" cy="21247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89244" y="1270347"/>
            <a:ext cx="1019810" cy="1019810"/>
          </a:xfrm>
          <a:custGeom>
            <a:avLst/>
            <a:gdLst/>
            <a:ahLst/>
            <a:cxnLst/>
            <a:rect l="l" t="t" r="r" b="b"/>
            <a:pathLst>
              <a:path w="1019810" h="1019810">
                <a:moveTo>
                  <a:pt x="146078" y="380202"/>
                </a:moveTo>
                <a:lnTo>
                  <a:pt x="73039" y="348390"/>
                </a:lnTo>
                <a:lnTo>
                  <a:pt x="59113" y="393064"/>
                </a:lnTo>
                <a:lnTo>
                  <a:pt x="49842" y="438131"/>
                </a:lnTo>
                <a:lnTo>
                  <a:pt x="45107" y="483295"/>
                </a:lnTo>
                <a:lnTo>
                  <a:pt x="44794" y="528260"/>
                </a:lnTo>
                <a:lnTo>
                  <a:pt x="48786" y="572730"/>
                </a:lnTo>
                <a:lnTo>
                  <a:pt x="56965" y="616408"/>
                </a:lnTo>
                <a:lnTo>
                  <a:pt x="69216" y="658998"/>
                </a:lnTo>
                <a:lnTo>
                  <a:pt x="85423" y="700204"/>
                </a:lnTo>
                <a:lnTo>
                  <a:pt x="105468" y="739731"/>
                </a:lnTo>
                <a:lnTo>
                  <a:pt x="129235" y="777281"/>
                </a:lnTo>
                <a:lnTo>
                  <a:pt x="156608" y="812559"/>
                </a:lnTo>
                <a:lnTo>
                  <a:pt x="187470" y="845268"/>
                </a:lnTo>
                <a:lnTo>
                  <a:pt x="221705" y="875113"/>
                </a:lnTo>
                <a:lnTo>
                  <a:pt x="259196" y="901797"/>
                </a:lnTo>
                <a:lnTo>
                  <a:pt x="299827" y="925024"/>
                </a:lnTo>
                <a:lnTo>
                  <a:pt x="268020" y="998051"/>
                </a:lnTo>
                <a:lnTo>
                  <a:pt x="316713" y="1019259"/>
                </a:lnTo>
                <a:lnTo>
                  <a:pt x="348520" y="946232"/>
                </a:lnTo>
                <a:lnTo>
                  <a:pt x="393193" y="960159"/>
                </a:lnTo>
                <a:lnTo>
                  <a:pt x="438260" y="969433"/>
                </a:lnTo>
                <a:lnTo>
                  <a:pt x="483424" y="974171"/>
                </a:lnTo>
                <a:lnTo>
                  <a:pt x="528390" y="974488"/>
                </a:lnTo>
                <a:lnTo>
                  <a:pt x="572861" y="970501"/>
                </a:lnTo>
                <a:lnTo>
                  <a:pt x="594444" y="966463"/>
                </a:lnTo>
                <a:lnTo>
                  <a:pt x="331634" y="851996"/>
                </a:lnTo>
                <a:lnTo>
                  <a:pt x="290912" y="827439"/>
                </a:lnTo>
                <a:lnTo>
                  <a:pt x="254184" y="798677"/>
                </a:lnTo>
                <a:lnTo>
                  <a:pt x="221629" y="766168"/>
                </a:lnTo>
                <a:lnTo>
                  <a:pt x="193428" y="730366"/>
                </a:lnTo>
                <a:lnTo>
                  <a:pt x="169760" y="691729"/>
                </a:lnTo>
                <a:lnTo>
                  <a:pt x="150804" y="650713"/>
                </a:lnTo>
                <a:lnTo>
                  <a:pt x="136740" y="607773"/>
                </a:lnTo>
                <a:lnTo>
                  <a:pt x="127747" y="563367"/>
                </a:lnTo>
                <a:lnTo>
                  <a:pt x="124005" y="517951"/>
                </a:lnTo>
                <a:lnTo>
                  <a:pt x="125693" y="471980"/>
                </a:lnTo>
                <a:lnTo>
                  <a:pt x="132991" y="425912"/>
                </a:lnTo>
                <a:lnTo>
                  <a:pt x="146078" y="380202"/>
                </a:lnTo>
                <a:close/>
              </a:path>
              <a:path w="1019810" h="1019810">
                <a:moveTo>
                  <a:pt x="253689" y="427072"/>
                </a:moveTo>
                <a:lnTo>
                  <a:pt x="204875" y="405811"/>
                </a:lnTo>
                <a:lnTo>
                  <a:pt x="193118" y="450868"/>
                </a:lnTo>
                <a:lnTo>
                  <a:pt x="188013" y="496161"/>
                </a:lnTo>
                <a:lnTo>
                  <a:pt x="189317" y="541141"/>
                </a:lnTo>
                <a:lnTo>
                  <a:pt x="196783" y="585111"/>
                </a:lnTo>
                <a:lnTo>
                  <a:pt x="210168" y="627474"/>
                </a:lnTo>
                <a:lnTo>
                  <a:pt x="229226" y="667606"/>
                </a:lnTo>
                <a:lnTo>
                  <a:pt x="253713" y="704885"/>
                </a:lnTo>
                <a:lnTo>
                  <a:pt x="283312" y="738628"/>
                </a:lnTo>
                <a:lnTo>
                  <a:pt x="317902" y="768338"/>
                </a:lnTo>
                <a:lnTo>
                  <a:pt x="357186" y="793331"/>
                </a:lnTo>
                <a:lnTo>
                  <a:pt x="331634" y="851996"/>
                </a:lnTo>
                <a:lnTo>
                  <a:pt x="380327" y="873205"/>
                </a:lnTo>
                <a:lnTo>
                  <a:pt x="405879" y="814539"/>
                </a:lnTo>
                <a:lnTo>
                  <a:pt x="450989" y="826303"/>
                </a:lnTo>
                <a:lnTo>
                  <a:pt x="496318" y="831402"/>
                </a:lnTo>
                <a:lnTo>
                  <a:pt x="541273" y="830093"/>
                </a:lnTo>
                <a:lnTo>
                  <a:pt x="565716" y="825946"/>
                </a:lnTo>
                <a:lnTo>
                  <a:pt x="378496" y="744403"/>
                </a:lnTo>
                <a:lnTo>
                  <a:pt x="339419" y="717793"/>
                </a:lnTo>
                <a:lnTo>
                  <a:pt x="306305" y="685558"/>
                </a:lnTo>
                <a:lnTo>
                  <a:pt x="279525" y="648646"/>
                </a:lnTo>
                <a:lnTo>
                  <a:pt x="259453" y="608004"/>
                </a:lnTo>
                <a:lnTo>
                  <a:pt x="246461" y="564578"/>
                </a:lnTo>
                <a:lnTo>
                  <a:pt x="240922" y="519316"/>
                </a:lnTo>
                <a:lnTo>
                  <a:pt x="243203" y="473244"/>
                </a:lnTo>
                <a:lnTo>
                  <a:pt x="243309" y="472715"/>
                </a:lnTo>
                <a:lnTo>
                  <a:pt x="253689" y="427072"/>
                </a:lnTo>
                <a:close/>
              </a:path>
              <a:path w="1019810" h="1019810">
                <a:moveTo>
                  <a:pt x="925178" y="719537"/>
                </a:moveTo>
                <a:lnTo>
                  <a:pt x="852139" y="687725"/>
                </a:lnTo>
                <a:lnTo>
                  <a:pt x="827582" y="728439"/>
                </a:lnTo>
                <a:lnTo>
                  <a:pt x="798819" y="765158"/>
                </a:lnTo>
                <a:lnTo>
                  <a:pt x="766307" y="797704"/>
                </a:lnTo>
                <a:lnTo>
                  <a:pt x="730503" y="825896"/>
                </a:lnTo>
                <a:lnTo>
                  <a:pt x="691863" y="849556"/>
                </a:lnTo>
                <a:lnTo>
                  <a:pt x="650844" y="868504"/>
                </a:lnTo>
                <a:lnTo>
                  <a:pt x="607902" y="882560"/>
                </a:lnTo>
                <a:lnTo>
                  <a:pt x="563493" y="891547"/>
                </a:lnTo>
                <a:lnTo>
                  <a:pt x="518075" y="895284"/>
                </a:lnTo>
                <a:lnTo>
                  <a:pt x="472104" y="893592"/>
                </a:lnTo>
                <a:lnTo>
                  <a:pt x="426036" y="886292"/>
                </a:lnTo>
                <a:lnTo>
                  <a:pt x="380327" y="873205"/>
                </a:lnTo>
                <a:lnTo>
                  <a:pt x="594444" y="966463"/>
                </a:lnTo>
                <a:lnTo>
                  <a:pt x="659133" y="950083"/>
                </a:lnTo>
                <a:lnTo>
                  <a:pt x="700342" y="933883"/>
                </a:lnTo>
                <a:lnTo>
                  <a:pt x="739871" y="913846"/>
                </a:lnTo>
                <a:lnTo>
                  <a:pt x="777424" y="890087"/>
                </a:lnTo>
                <a:lnTo>
                  <a:pt x="812705" y="862722"/>
                </a:lnTo>
                <a:lnTo>
                  <a:pt x="845417" y="831868"/>
                </a:lnTo>
                <a:lnTo>
                  <a:pt x="875264" y="797642"/>
                </a:lnTo>
                <a:lnTo>
                  <a:pt x="901950" y="760160"/>
                </a:lnTo>
                <a:lnTo>
                  <a:pt x="925178" y="719537"/>
                </a:lnTo>
                <a:close/>
              </a:path>
              <a:path w="1019810" h="1019810">
                <a:moveTo>
                  <a:pt x="470447" y="666293"/>
                </a:moveTo>
                <a:lnTo>
                  <a:pt x="421754" y="645085"/>
                </a:lnTo>
                <a:lnTo>
                  <a:pt x="378496" y="744403"/>
                </a:lnTo>
                <a:lnTo>
                  <a:pt x="427189" y="765611"/>
                </a:lnTo>
                <a:lnTo>
                  <a:pt x="470447" y="666293"/>
                </a:lnTo>
                <a:close/>
              </a:path>
              <a:path w="1019810" h="1019810">
                <a:moveTo>
                  <a:pt x="793454" y="662165"/>
                </a:moveTo>
                <a:lnTo>
                  <a:pt x="744508" y="640847"/>
                </a:lnTo>
                <a:lnTo>
                  <a:pt x="718155" y="679533"/>
                </a:lnTo>
                <a:lnTo>
                  <a:pt x="717840" y="679971"/>
                </a:lnTo>
                <a:lnTo>
                  <a:pt x="685661" y="713021"/>
                </a:lnTo>
                <a:lnTo>
                  <a:pt x="648752" y="739795"/>
                </a:lnTo>
                <a:lnTo>
                  <a:pt x="608114" y="759862"/>
                </a:lnTo>
                <a:lnTo>
                  <a:pt x="564693" y="772851"/>
                </a:lnTo>
                <a:lnTo>
                  <a:pt x="519434" y="778387"/>
                </a:lnTo>
                <a:lnTo>
                  <a:pt x="473284" y="776098"/>
                </a:lnTo>
                <a:lnTo>
                  <a:pt x="427189" y="765611"/>
                </a:lnTo>
                <a:lnTo>
                  <a:pt x="565716" y="825946"/>
                </a:lnTo>
                <a:lnTo>
                  <a:pt x="627596" y="809241"/>
                </a:lnTo>
                <a:lnTo>
                  <a:pt x="667720" y="790187"/>
                </a:lnTo>
                <a:lnTo>
                  <a:pt x="704991" y="765708"/>
                </a:lnTo>
                <a:lnTo>
                  <a:pt x="738785" y="736048"/>
                </a:lnTo>
                <a:lnTo>
                  <a:pt x="768480" y="701452"/>
                </a:lnTo>
                <a:lnTo>
                  <a:pt x="793454" y="662165"/>
                </a:lnTo>
                <a:close/>
              </a:path>
              <a:path w="1019810" h="1019810">
                <a:moveTo>
                  <a:pt x="374227" y="421651"/>
                </a:moveTo>
                <a:lnTo>
                  <a:pt x="21204" y="267893"/>
                </a:lnTo>
                <a:lnTo>
                  <a:pt x="0" y="316578"/>
                </a:lnTo>
                <a:lnTo>
                  <a:pt x="353023" y="470336"/>
                </a:lnTo>
                <a:lnTo>
                  <a:pt x="374227" y="421651"/>
                </a:lnTo>
                <a:close/>
              </a:path>
              <a:path w="1019810" h="1019810">
                <a:moveTo>
                  <a:pt x="1019422" y="702664"/>
                </a:moveTo>
                <a:lnTo>
                  <a:pt x="666399" y="548906"/>
                </a:lnTo>
                <a:lnTo>
                  <a:pt x="645195" y="597591"/>
                </a:lnTo>
                <a:lnTo>
                  <a:pt x="998218" y="751349"/>
                </a:lnTo>
                <a:lnTo>
                  <a:pt x="1019422" y="702664"/>
                </a:lnTo>
                <a:close/>
              </a:path>
              <a:path w="1019810" h="1019810">
                <a:moveTo>
                  <a:pt x="751412" y="21208"/>
                </a:moveTo>
                <a:lnTo>
                  <a:pt x="702720" y="0"/>
                </a:lnTo>
                <a:lnTo>
                  <a:pt x="670913" y="73027"/>
                </a:lnTo>
                <a:lnTo>
                  <a:pt x="626231" y="59101"/>
                </a:lnTo>
                <a:lnTo>
                  <a:pt x="581156" y="49827"/>
                </a:lnTo>
                <a:lnTo>
                  <a:pt x="535985" y="45091"/>
                </a:lnTo>
                <a:lnTo>
                  <a:pt x="491015" y="44774"/>
                </a:lnTo>
                <a:lnTo>
                  <a:pt x="446540" y="48762"/>
                </a:lnTo>
                <a:lnTo>
                  <a:pt x="402857" y="56936"/>
                </a:lnTo>
                <a:lnTo>
                  <a:pt x="360263" y="69181"/>
                </a:lnTo>
                <a:lnTo>
                  <a:pt x="319054" y="85381"/>
                </a:lnTo>
                <a:lnTo>
                  <a:pt x="279526" y="105417"/>
                </a:lnTo>
                <a:lnTo>
                  <a:pt x="241975" y="129175"/>
                </a:lnTo>
                <a:lnTo>
                  <a:pt x="206697" y="156538"/>
                </a:lnTo>
                <a:lnTo>
                  <a:pt x="173989" y="187389"/>
                </a:lnTo>
                <a:lnTo>
                  <a:pt x="144146" y="221611"/>
                </a:lnTo>
                <a:lnTo>
                  <a:pt x="117466" y="259089"/>
                </a:lnTo>
                <a:lnTo>
                  <a:pt x="94243" y="299705"/>
                </a:lnTo>
                <a:lnTo>
                  <a:pt x="167283" y="331517"/>
                </a:lnTo>
                <a:lnTo>
                  <a:pt x="191834" y="290810"/>
                </a:lnTo>
                <a:lnTo>
                  <a:pt x="220592" y="254095"/>
                </a:lnTo>
                <a:lnTo>
                  <a:pt x="253100" y="221553"/>
                </a:lnTo>
                <a:lnTo>
                  <a:pt x="288902" y="193363"/>
                </a:lnTo>
                <a:lnTo>
                  <a:pt x="327540" y="169704"/>
                </a:lnTo>
                <a:lnTo>
                  <a:pt x="368559" y="150757"/>
                </a:lnTo>
                <a:lnTo>
                  <a:pt x="411502" y="136699"/>
                </a:lnTo>
                <a:lnTo>
                  <a:pt x="455913" y="127712"/>
                </a:lnTo>
                <a:lnTo>
                  <a:pt x="501335" y="123974"/>
                </a:lnTo>
                <a:lnTo>
                  <a:pt x="547312" y="125666"/>
                </a:lnTo>
                <a:lnTo>
                  <a:pt x="593388" y="132966"/>
                </a:lnTo>
                <a:lnTo>
                  <a:pt x="639106" y="146054"/>
                </a:lnTo>
                <a:lnTo>
                  <a:pt x="901892" y="260510"/>
                </a:lnTo>
                <a:lnTo>
                  <a:pt x="890166" y="241982"/>
                </a:lnTo>
                <a:lnTo>
                  <a:pt x="862797" y="206703"/>
                </a:lnTo>
                <a:lnTo>
                  <a:pt x="831940" y="173993"/>
                </a:lnTo>
                <a:lnTo>
                  <a:pt x="797711" y="144147"/>
                </a:lnTo>
                <a:lnTo>
                  <a:pt x="760227" y="117463"/>
                </a:lnTo>
                <a:lnTo>
                  <a:pt x="719605" y="94235"/>
                </a:lnTo>
                <a:lnTo>
                  <a:pt x="751412" y="21208"/>
                </a:lnTo>
                <a:close/>
              </a:path>
              <a:path w="1019810" h="1019810">
                <a:moveTo>
                  <a:pt x="687798" y="167262"/>
                </a:moveTo>
                <a:lnTo>
                  <a:pt x="639106" y="146054"/>
                </a:lnTo>
                <a:lnTo>
                  <a:pt x="613505" y="204831"/>
                </a:lnTo>
                <a:lnTo>
                  <a:pt x="568449" y="193084"/>
                </a:lnTo>
                <a:lnTo>
                  <a:pt x="523135" y="187981"/>
                </a:lnTo>
                <a:lnTo>
                  <a:pt x="478183" y="189279"/>
                </a:lnTo>
                <a:lnTo>
                  <a:pt x="434218" y="196733"/>
                </a:lnTo>
                <a:lnTo>
                  <a:pt x="391860" y="210100"/>
                </a:lnTo>
                <a:lnTo>
                  <a:pt x="351732" y="229135"/>
                </a:lnTo>
                <a:lnTo>
                  <a:pt x="314455" y="253594"/>
                </a:lnTo>
                <a:lnTo>
                  <a:pt x="280653" y="283233"/>
                </a:lnTo>
                <a:lnTo>
                  <a:pt x="250946" y="317807"/>
                </a:lnTo>
                <a:lnTo>
                  <a:pt x="225957" y="357073"/>
                </a:lnTo>
                <a:lnTo>
                  <a:pt x="274894" y="378387"/>
                </a:lnTo>
                <a:lnTo>
                  <a:pt x="301553" y="339268"/>
                </a:lnTo>
                <a:lnTo>
                  <a:pt x="333738" y="306214"/>
                </a:lnTo>
                <a:lnTo>
                  <a:pt x="370651" y="279443"/>
                </a:lnTo>
                <a:lnTo>
                  <a:pt x="411295" y="259381"/>
                </a:lnTo>
                <a:lnTo>
                  <a:pt x="454723" y="246399"/>
                </a:lnTo>
                <a:lnTo>
                  <a:pt x="499987" y="240871"/>
                </a:lnTo>
                <a:lnTo>
                  <a:pt x="546140" y="243170"/>
                </a:lnTo>
                <a:lnTo>
                  <a:pt x="592235" y="253668"/>
                </a:lnTo>
                <a:lnTo>
                  <a:pt x="779474" y="335220"/>
                </a:lnTo>
                <a:lnTo>
                  <a:pt x="765814" y="314423"/>
                </a:lnTo>
                <a:lnTo>
                  <a:pt x="736145" y="280620"/>
                </a:lnTo>
                <a:lnTo>
                  <a:pt x="701540" y="250917"/>
                </a:lnTo>
                <a:lnTo>
                  <a:pt x="662243" y="225938"/>
                </a:lnTo>
                <a:lnTo>
                  <a:pt x="687798" y="167262"/>
                </a:lnTo>
                <a:close/>
              </a:path>
              <a:path w="1019810" h="1019810">
                <a:moveTo>
                  <a:pt x="779474" y="335220"/>
                </a:moveTo>
                <a:lnTo>
                  <a:pt x="640927" y="274876"/>
                </a:lnTo>
                <a:lnTo>
                  <a:pt x="680005" y="301475"/>
                </a:lnTo>
                <a:lnTo>
                  <a:pt x="713117" y="333700"/>
                </a:lnTo>
                <a:lnTo>
                  <a:pt x="739891" y="370604"/>
                </a:lnTo>
                <a:lnTo>
                  <a:pt x="759956" y="411239"/>
                </a:lnTo>
                <a:lnTo>
                  <a:pt x="772942" y="454660"/>
                </a:lnTo>
                <a:lnTo>
                  <a:pt x="778477" y="499919"/>
                </a:lnTo>
                <a:lnTo>
                  <a:pt x="776195" y="545997"/>
                </a:lnTo>
                <a:lnTo>
                  <a:pt x="765712" y="592162"/>
                </a:lnTo>
                <a:lnTo>
                  <a:pt x="814659" y="613480"/>
                </a:lnTo>
                <a:lnTo>
                  <a:pt x="826415" y="568431"/>
                </a:lnTo>
                <a:lnTo>
                  <a:pt x="831513" y="523159"/>
                </a:lnTo>
                <a:lnTo>
                  <a:pt x="830213" y="478167"/>
                </a:lnTo>
                <a:lnTo>
                  <a:pt x="822744" y="434198"/>
                </a:lnTo>
                <a:lnTo>
                  <a:pt x="809358" y="391835"/>
                </a:lnTo>
                <a:lnTo>
                  <a:pt x="790300" y="351702"/>
                </a:lnTo>
                <a:lnTo>
                  <a:pt x="779474" y="335220"/>
                </a:lnTo>
                <a:close/>
              </a:path>
              <a:path w="1019810" h="1019810">
                <a:moveTo>
                  <a:pt x="901892" y="260510"/>
                </a:moveTo>
                <a:lnTo>
                  <a:pt x="687798" y="167262"/>
                </a:lnTo>
                <a:lnTo>
                  <a:pt x="728512" y="191819"/>
                </a:lnTo>
                <a:lnTo>
                  <a:pt x="765233" y="220580"/>
                </a:lnTo>
                <a:lnTo>
                  <a:pt x="797781" y="253091"/>
                </a:lnTo>
                <a:lnTo>
                  <a:pt x="825978" y="288893"/>
                </a:lnTo>
                <a:lnTo>
                  <a:pt x="849644" y="327531"/>
                </a:lnTo>
                <a:lnTo>
                  <a:pt x="868598" y="368548"/>
                </a:lnTo>
                <a:lnTo>
                  <a:pt x="882663" y="411487"/>
                </a:lnTo>
                <a:lnTo>
                  <a:pt x="891657" y="455892"/>
                </a:lnTo>
                <a:lnTo>
                  <a:pt x="895402" y="501306"/>
                </a:lnTo>
                <a:lnTo>
                  <a:pt x="893718" y="547274"/>
                </a:lnTo>
                <a:lnTo>
                  <a:pt x="886425" y="593337"/>
                </a:lnTo>
                <a:lnTo>
                  <a:pt x="873344" y="639040"/>
                </a:lnTo>
                <a:lnTo>
                  <a:pt x="946383" y="670852"/>
                </a:lnTo>
                <a:lnTo>
                  <a:pt x="960303" y="626184"/>
                </a:lnTo>
                <a:lnTo>
                  <a:pt x="969569" y="581122"/>
                </a:lnTo>
                <a:lnTo>
                  <a:pt x="974298" y="535962"/>
                </a:lnTo>
                <a:lnTo>
                  <a:pt x="974608" y="491000"/>
                </a:lnTo>
                <a:lnTo>
                  <a:pt x="970613" y="446532"/>
                </a:lnTo>
                <a:lnTo>
                  <a:pt x="962432" y="402856"/>
                </a:lnTo>
                <a:lnTo>
                  <a:pt x="950180" y="360266"/>
                </a:lnTo>
                <a:lnTo>
                  <a:pt x="933974" y="319060"/>
                </a:lnTo>
                <a:lnTo>
                  <a:pt x="913930" y="279533"/>
                </a:lnTo>
                <a:lnTo>
                  <a:pt x="901892" y="260510"/>
                </a:lnTo>
                <a:close/>
              </a:path>
              <a:path w="1019810" h="1019810">
                <a:moveTo>
                  <a:pt x="640927" y="274876"/>
                </a:moveTo>
                <a:lnTo>
                  <a:pt x="592235" y="253668"/>
                </a:lnTo>
                <a:lnTo>
                  <a:pt x="548986" y="352965"/>
                </a:lnTo>
                <a:lnTo>
                  <a:pt x="597679" y="374174"/>
                </a:lnTo>
                <a:lnTo>
                  <a:pt x="640927" y="27487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bg 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" y="0"/>
            <a:ext cx="3876264" cy="683970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9682" y="2709995"/>
            <a:ext cx="3715302" cy="8375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606370"/>
            <a:ext cx="12178280" cy="2516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12095" y="6025896"/>
            <a:ext cx="1825752" cy="6522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91308" y="76580"/>
            <a:ext cx="7763763" cy="694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901805" y="6447993"/>
            <a:ext cx="320675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mail.google.com/" TargetMode="External"/><Relationship Id="rId13" Type="http://schemas.openxmlformats.org/officeDocument/2006/relationships/hyperlink" Target="https://www.facebook.com/" TargetMode="External"/><Relationship Id="rId14" Type="http://schemas.openxmlformats.org/officeDocument/2006/relationships/hyperlink" Target="https://www.linkedin.com/" TargetMode="External"/><Relationship Id="rId15" Type="http://schemas.openxmlformats.org/officeDocument/2006/relationships/hyperlink" Target="https://twitter.com/" TargetMode="External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24" Type="http://schemas.openxmlformats.org/officeDocument/2006/relationships/image" Target="../media/image41.png"/><Relationship Id="rId25" Type="http://schemas.openxmlformats.org/officeDocument/2006/relationships/image" Target="../media/image42.png"/><Relationship Id="rId26" Type="http://schemas.openxmlformats.org/officeDocument/2006/relationships/image" Target="../media/image43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www.linkedin.com/" TargetMode="External"/><Relationship Id="rId14" Type="http://schemas.openxmlformats.org/officeDocument/2006/relationships/hyperlink" Target="https://twitter.com/" TargetMode="External"/><Relationship Id="rId15" Type="http://schemas.openxmlformats.org/officeDocument/2006/relationships/hyperlink" Target="https://mail.google.com/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6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54.png"/><Relationship Id="rId7" Type="http://schemas.openxmlformats.org/officeDocument/2006/relationships/image" Target="../media/image69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7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hyperlink" Target="https://www.facebook.com/" TargetMode="External"/><Relationship Id="rId11" Type="http://schemas.openxmlformats.org/officeDocument/2006/relationships/hyperlink" Target="https://twitter.com/" TargetMode="External"/><Relationship Id="rId12" Type="http://schemas.openxmlformats.org/officeDocument/2006/relationships/hyperlink" Target="https://mail.google.com/" TargetMode="External"/><Relationship Id="rId13" Type="http://schemas.openxmlformats.org/officeDocument/2006/relationships/image" Target="../media/image71.png"/><Relationship Id="rId14" Type="http://schemas.openxmlformats.org/officeDocument/2006/relationships/image" Target="../media/image7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hyperlink" Target="https://www.facebook.com/" TargetMode="External"/><Relationship Id="rId11" Type="http://schemas.openxmlformats.org/officeDocument/2006/relationships/hyperlink" Target="https://twitter.com/" TargetMode="External"/><Relationship Id="rId12" Type="http://schemas.openxmlformats.org/officeDocument/2006/relationships/hyperlink" Target="https://www.linkedin.com/" TargetMode="External"/><Relationship Id="rId13" Type="http://schemas.openxmlformats.org/officeDocument/2006/relationships/hyperlink" Target="https://mail.google.com/" TargetMode="Externa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hyperlink" Target="https://www.facebook.com/" TargetMode="External"/><Relationship Id="rId11" Type="http://schemas.openxmlformats.org/officeDocument/2006/relationships/image" Target="../media/image71.png"/><Relationship Id="rId12" Type="http://schemas.openxmlformats.org/officeDocument/2006/relationships/image" Target="../media/image73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www.linkedin.com/" TargetMode="External"/><Relationship Id="rId14" Type="http://schemas.openxmlformats.org/officeDocument/2006/relationships/hyperlink" Target="https://twitter.com/" TargetMode="External"/><Relationship Id="rId15" Type="http://schemas.openxmlformats.org/officeDocument/2006/relationships/hyperlink" Target="https://mail.google.com/" TargetMode="Externa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hyperlink" Target="https://www.facebook.com/" TargetMode="External"/><Relationship Id="rId11" Type="http://schemas.openxmlformats.org/officeDocument/2006/relationships/hyperlink" Target="https://www.linkedin.com/" TargetMode="External"/><Relationship Id="rId12" Type="http://schemas.openxmlformats.org/officeDocument/2006/relationships/hyperlink" Target="https://twitter.com/" TargetMode="External"/><Relationship Id="rId13" Type="http://schemas.openxmlformats.org/officeDocument/2006/relationships/hyperlink" Target="https://mail.google.com/" TargetMode="Externa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hyperlink" Target="https://mail.google.com/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527805" y="4507021"/>
            <a:ext cx="6963409" cy="139446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2800" spc="-105">
                <a:solidFill>
                  <a:srgbClr val="56555A"/>
                </a:solidFill>
                <a:latin typeface="Lucida Sans Unicode"/>
                <a:cs typeface="Lucida Sans Unicode"/>
              </a:rPr>
              <a:t>MANUAL</a:t>
            </a:r>
            <a:r>
              <a:rPr dirty="0" sz="2800" spc="-34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56555A"/>
                </a:solidFill>
                <a:latin typeface="Lucida Sans Unicode"/>
                <a:cs typeface="Lucida Sans Unicode"/>
              </a:rPr>
              <a:t>DE</a:t>
            </a:r>
            <a:r>
              <a:rPr dirty="0" sz="2800" spc="-254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20">
                <a:solidFill>
                  <a:srgbClr val="56555A"/>
                </a:solidFill>
                <a:latin typeface="Lucida Sans Unicode"/>
                <a:cs typeface="Lucida Sans Unicode"/>
              </a:rPr>
              <a:t>INSTALAÇÃO</a:t>
            </a:r>
            <a:r>
              <a:rPr dirty="0" sz="2800" spc="-31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80">
                <a:solidFill>
                  <a:srgbClr val="56555A"/>
                </a:solidFill>
                <a:latin typeface="Lucida Sans Unicode"/>
                <a:cs typeface="Lucida Sans Unicode"/>
              </a:rPr>
              <a:t>ELÉTRICA</a:t>
            </a:r>
            <a:r>
              <a:rPr dirty="0" sz="2800" spc="-32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MAG</a:t>
            </a:r>
            <a:r>
              <a:rPr dirty="0" sz="2800" spc="-32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X</a:t>
            </a:r>
            <a:endParaRPr sz="2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EQUIPAMENTO</a:t>
            </a:r>
            <a:r>
              <a:rPr dirty="0" sz="2000" spc="-12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65">
                <a:solidFill>
                  <a:srgbClr val="56555A"/>
                </a:solidFill>
                <a:latin typeface="Calibri"/>
                <a:cs typeface="Calibri"/>
              </a:rPr>
              <a:t>MERCEDES</a:t>
            </a:r>
            <a:r>
              <a:rPr dirty="0" sz="2000" spc="-12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65">
                <a:solidFill>
                  <a:srgbClr val="56555A"/>
                </a:solidFill>
                <a:latin typeface="Calibri"/>
                <a:cs typeface="Calibri"/>
              </a:rPr>
              <a:t>AXOR </a:t>
            </a:r>
            <a:r>
              <a:rPr dirty="0" sz="2000" spc="-55">
                <a:solidFill>
                  <a:srgbClr val="56555A"/>
                </a:solidFill>
                <a:latin typeface="Calibri"/>
                <a:cs typeface="Calibri"/>
              </a:rPr>
              <a:t>3344</a:t>
            </a:r>
            <a:r>
              <a:rPr dirty="0" sz="2000" spc="-9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–</a:t>
            </a: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60">
                <a:solidFill>
                  <a:srgbClr val="56555A"/>
                </a:solidFill>
                <a:latin typeface="Calibri"/>
                <a:cs typeface="Calibri"/>
              </a:rPr>
              <a:t>CAMINHÃO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CANAVIEIRO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  <a:spcBef>
                <a:spcPts val="60"/>
              </a:spcBef>
            </a:pP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VERSÃO</a:t>
            </a:r>
            <a:r>
              <a:rPr dirty="0" sz="2000" spc="-9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9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1.9.20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</a:pPr>
            <a:r>
              <a:rPr dirty="0" sz="2000" spc="-60">
                <a:solidFill>
                  <a:srgbClr val="56555A"/>
                </a:solidFill>
                <a:latin typeface="Calibri"/>
                <a:cs typeface="Calibri"/>
              </a:rPr>
              <a:t>ELABORADO</a:t>
            </a:r>
            <a:r>
              <a:rPr dirty="0" sz="2000" spc="-10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56555A"/>
                </a:solidFill>
                <a:latin typeface="Calibri"/>
                <a:cs typeface="Calibri"/>
              </a:rPr>
              <a:t>POR</a:t>
            </a: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33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75">
                <a:solidFill>
                  <a:srgbClr val="56555A"/>
                </a:solidFill>
                <a:latin typeface="Calibri"/>
                <a:cs typeface="Calibri"/>
              </a:rPr>
              <a:t>FABRÍCIO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SPIRONELLI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9640823" y="578929"/>
            <a:ext cx="1906270" cy="3646804"/>
            <a:chOff x="9640823" y="578929"/>
            <a:chExt cx="190627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40823" y="627887"/>
              <a:ext cx="1905762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6919" y="582167"/>
              <a:ext cx="1895855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9645268" y="580516"/>
              <a:ext cx="1899285" cy="3590925"/>
            </a:xfrm>
            <a:custGeom>
              <a:avLst/>
              <a:gdLst/>
              <a:ahLst/>
              <a:cxnLst/>
              <a:rect l="l" t="t" r="r" b="b"/>
              <a:pathLst>
                <a:path w="1899284" h="3590925">
                  <a:moveTo>
                    <a:pt x="0" y="3590671"/>
                  </a:moveTo>
                  <a:lnTo>
                    <a:pt x="1899030" y="3590671"/>
                  </a:lnTo>
                  <a:lnTo>
                    <a:pt x="1899030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1678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0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/>
              <a:t>Can</a:t>
            </a:r>
            <a:r>
              <a:rPr dirty="0" spc="-50"/>
              <a:t> </a:t>
            </a:r>
            <a:r>
              <a:rPr dirty="0" spc="-25"/>
              <a:t>Bus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2214752" y="769373"/>
            <a:ext cx="3184525" cy="51733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 indent="457200">
              <a:lnSpc>
                <a:spcPct val="150200"/>
              </a:lnSpc>
              <a:spcBef>
                <a:spcPts val="110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sinal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Bus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coletado</a:t>
            </a:r>
            <a:r>
              <a:rPr dirty="0" sz="15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terceiro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5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localizado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porta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direita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cabine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etiqueta</a:t>
            </a:r>
            <a:r>
              <a:rPr dirty="0" sz="1500" spc="-8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x64,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fios amarelo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azul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(duplos).</a:t>
            </a:r>
            <a:r>
              <a:rPr dirty="0" sz="1500" spc="-9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5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seguir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os fios,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localizar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a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etiqueta</a:t>
            </a:r>
            <a:r>
              <a:rPr dirty="0" sz="15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A119.3x1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conectar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crocodile.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Os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fios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são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Azul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+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Amarelo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-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90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Obs:</a:t>
            </a:r>
            <a:r>
              <a:rPr dirty="0" sz="1500" spc="-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Caso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 crocodile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venha</a:t>
            </a:r>
            <a:r>
              <a:rPr dirty="0" sz="1500" spc="-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endParaRPr sz="1500">
              <a:latin typeface="Calibri"/>
              <a:cs typeface="Calibri"/>
            </a:endParaRPr>
          </a:p>
          <a:p>
            <a:pPr marL="12700" marR="225425">
              <a:lnSpc>
                <a:spcPct val="149900"/>
              </a:lnSpc>
              <a:spcBef>
                <a:spcPts val="15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conector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diferente</a:t>
            </a:r>
            <a:r>
              <a:rPr dirty="0" sz="15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chicote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principal,</a:t>
            </a:r>
            <a:r>
              <a:rPr dirty="0" sz="1500" spc="-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será</a:t>
            </a:r>
            <a:r>
              <a:rPr dirty="0" sz="15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necessário</a:t>
            </a:r>
            <a:r>
              <a:rPr dirty="0" sz="1500" spc="-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corte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dos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mesmos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(crocodile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chicote)</a:t>
            </a:r>
            <a:r>
              <a:rPr dirty="0" sz="1500" spc="3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lig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ação</a:t>
            </a:r>
            <a:r>
              <a:rPr dirty="0" sz="1500" spc="-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deverá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fei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a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por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em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nda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SEM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USO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SOLDA.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Segue</a:t>
            </a:r>
            <a:r>
              <a:rPr dirty="0" sz="1500" spc="-6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ao 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lado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como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deve</a:t>
            </a:r>
            <a:r>
              <a:rPr dirty="0" sz="1500" spc="-8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ser</a:t>
            </a:r>
            <a:r>
              <a:rPr dirty="0" sz="1500" spc="-2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ligação</a:t>
            </a:r>
            <a:r>
              <a:rPr dirty="0" sz="1500" spc="-4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dirty="0" sz="1500" spc="-4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7E7E7E"/>
                </a:solidFill>
                <a:latin typeface="Calibri"/>
                <a:cs typeface="Calibri"/>
              </a:rPr>
              <a:t>fios.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37200" y="4439665"/>
            <a:ext cx="566674" cy="170688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284207" y="4436490"/>
            <a:ext cx="774065" cy="141859"/>
          </a:xfrm>
          <a:prstGeom prst="rect">
            <a:avLst/>
          </a:prstGeom>
        </p:spPr>
      </p:pic>
      <p:sp>
        <p:nvSpPr>
          <p:cNvPr id="23" name="object 23" descr=""/>
          <p:cNvSpPr txBox="1"/>
          <p:nvPr/>
        </p:nvSpPr>
        <p:spPr>
          <a:xfrm>
            <a:off x="6178677" y="4368800"/>
            <a:ext cx="554672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20490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VCC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(12</a:t>
            </a:r>
            <a:r>
              <a:rPr dirty="0" sz="1500" spc="-6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50V)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90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37200" y="4790059"/>
            <a:ext cx="637539" cy="132715"/>
          </a:xfrm>
          <a:prstGeom prst="rect">
            <a:avLst/>
          </a:prstGeom>
        </p:spPr>
      </p:pic>
      <p:sp>
        <p:nvSpPr>
          <p:cNvPr id="25" name="object 25" descr=""/>
          <p:cNvSpPr txBox="1"/>
          <p:nvPr/>
        </p:nvSpPr>
        <p:spPr>
          <a:xfrm>
            <a:off x="6212204" y="4713477"/>
            <a:ext cx="446468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GND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56555A"/>
                </a:solidFill>
                <a:latin typeface="Calibri"/>
                <a:cs typeface="Calibri"/>
              </a:rPr>
              <a:t>Preto</a:t>
            </a:r>
            <a:r>
              <a:rPr dirty="0" sz="1500" spc="-40" b="1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26151" y="5122290"/>
            <a:ext cx="338074" cy="141859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729598" y="5122290"/>
            <a:ext cx="676401" cy="141859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537200" y="5475859"/>
            <a:ext cx="540385" cy="132676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5898260" y="4940503"/>
            <a:ext cx="294640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2885" marR="5080" indent="-210820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High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+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no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Low</a:t>
            </a:r>
            <a:r>
              <a:rPr dirty="0" sz="1500" spc="-6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364471" y="4940503"/>
            <a:ext cx="171196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76200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69680" y="5466969"/>
            <a:ext cx="464947" cy="141566"/>
          </a:xfrm>
          <a:prstGeom prst="rect">
            <a:avLst/>
          </a:prstGeom>
        </p:spPr>
      </p:pic>
      <p:grpSp>
        <p:nvGrpSpPr>
          <p:cNvPr id="32" name="object 32" descr=""/>
          <p:cNvGrpSpPr/>
          <p:nvPr/>
        </p:nvGrpSpPr>
        <p:grpSpPr>
          <a:xfrm>
            <a:off x="5705855" y="578929"/>
            <a:ext cx="4492625" cy="3646804"/>
            <a:chOff x="5705855" y="578929"/>
            <a:chExt cx="4492625" cy="3646804"/>
          </a:xfrm>
        </p:grpSpPr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05855" y="627887"/>
              <a:ext cx="1994153" cy="3597402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11951" y="582167"/>
              <a:ext cx="1984248" cy="3587496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5710300" y="580516"/>
              <a:ext cx="1987550" cy="3590925"/>
            </a:xfrm>
            <a:custGeom>
              <a:avLst/>
              <a:gdLst/>
              <a:ahLst/>
              <a:cxnLst/>
              <a:rect l="l" t="t" r="r" b="b"/>
              <a:pathLst>
                <a:path w="1987550" h="3590925">
                  <a:moveTo>
                    <a:pt x="0" y="3590671"/>
                  </a:moveTo>
                  <a:lnTo>
                    <a:pt x="1987423" y="3590671"/>
                  </a:lnTo>
                  <a:lnTo>
                    <a:pt x="1987423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684007" y="627887"/>
              <a:ext cx="1966722" cy="3597402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690104" y="582167"/>
              <a:ext cx="1956816" cy="3587496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7688452" y="580516"/>
              <a:ext cx="1960245" cy="3590925"/>
            </a:xfrm>
            <a:custGeom>
              <a:avLst/>
              <a:gdLst/>
              <a:ahLst/>
              <a:cxnLst/>
              <a:rect l="l" t="t" r="r" b="b"/>
              <a:pathLst>
                <a:path w="1960245" h="3590925">
                  <a:moveTo>
                    <a:pt x="0" y="3590671"/>
                  </a:moveTo>
                  <a:lnTo>
                    <a:pt x="1959991" y="3590671"/>
                  </a:lnTo>
                  <a:lnTo>
                    <a:pt x="19599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9578975" y="971422"/>
              <a:ext cx="600710" cy="979805"/>
            </a:xfrm>
            <a:custGeom>
              <a:avLst/>
              <a:gdLst/>
              <a:ahLst/>
              <a:cxnLst/>
              <a:rect l="l" t="t" r="r" b="b"/>
              <a:pathLst>
                <a:path w="600709" h="979805">
                  <a:moveTo>
                    <a:pt x="257555" y="0"/>
                  </a:moveTo>
                  <a:lnTo>
                    <a:pt x="0" y="80899"/>
                  </a:lnTo>
                  <a:lnTo>
                    <a:pt x="213868" y="762253"/>
                  </a:lnTo>
                  <a:lnTo>
                    <a:pt x="85090" y="802639"/>
                  </a:lnTo>
                  <a:lnTo>
                    <a:pt x="423545" y="979424"/>
                  </a:lnTo>
                  <a:lnTo>
                    <a:pt x="600328" y="640968"/>
                  </a:lnTo>
                  <a:lnTo>
                    <a:pt x="471550" y="681354"/>
                  </a:lnTo>
                  <a:lnTo>
                    <a:pt x="257555" y="0"/>
                  </a:lnTo>
                  <a:close/>
                </a:path>
              </a:pathLst>
            </a:custGeom>
            <a:solidFill>
              <a:srgbClr val="85C9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578975" y="971422"/>
              <a:ext cx="600710" cy="979805"/>
            </a:xfrm>
            <a:custGeom>
              <a:avLst/>
              <a:gdLst/>
              <a:ahLst/>
              <a:cxnLst/>
              <a:rect l="l" t="t" r="r" b="b"/>
              <a:pathLst>
                <a:path w="600709" h="979805">
                  <a:moveTo>
                    <a:pt x="257555" y="0"/>
                  </a:moveTo>
                  <a:lnTo>
                    <a:pt x="471550" y="681354"/>
                  </a:lnTo>
                  <a:lnTo>
                    <a:pt x="600328" y="640968"/>
                  </a:lnTo>
                  <a:lnTo>
                    <a:pt x="423545" y="979424"/>
                  </a:lnTo>
                  <a:lnTo>
                    <a:pt x="85090" y="802639"/>
                  </a:lnTo>
                  <a:lnTo>
                    <a:pt x="213868" y="762253"/>
                  </a:lnTo>
                  <a:lnTo>
                    <a:pt x="0" y="80899"/>
                  </a:lnTo>
                  <a:lnTo>
                    <a:pt x="257555" y="0"/>
                  </a:lnTo>
                  <a:close/>
                </a:path>
              </a:pathLst>
            </a:custGeom>
            <a:ln w="381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1734" rIns="0" bIns="0" rtlCol="0" vert="horz">
            <a:spAutoFit/>
          </a:bodyPr>
          <a:lstStyle/>
          <a:p>
            <a:pPr marL="67881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Sinais: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2300477" y="924814"/>
            <a:ext cx="29025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Entradas/Saídas/Serial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506217" y="1447471"/>
            <a:ext cx="2911475" cy="47821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0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uso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entradas,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saídas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serial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X,</a:t>
            </a:r>
            <a:r>
              <a:rPr dirty="0" sz="16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é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necessário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adicional.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Esse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possui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conector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serial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RS232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(para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uso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receptores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rádio), um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porta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fusível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hermético</a:t>
            </a:r>
            <a:r>
              <a:rPr dirty="0" sz="1600" spc="-8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(alimentação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serial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RS232),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um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16 pinos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(conexão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X),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r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amifi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  <a:hlinkClick r:id="rId14"/>
              </a:rPr>
              <a:t>caçã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  <a:hlinkClick r:id="rId15"/>
              </a:rPr>
              <a:t>com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as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entradas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 saídas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X,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onde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liga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equipamento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através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derivações.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7813167" y="3735323"/>
            <a:ext cx="914400" cy="1207770"/>
          </a:xfrm>
          <a:custGeom>
            <a:avLst/>
            <a:gdLst/>
            <a:ahLst/>
            <a:cxnLst/>
            <a:rect l="l" t="t" r="r" b="b"/>
            <a:pathLst>
              <a:path w="914400" h="1207770">
                <a:moveTo>
                  <a:pt x="57150" y="1035938"/>
                </a:moveTo>
                <a:lnTo>
                  <a:pt x="0" y="1035938"/>
                </a:lnTo>
                <a:lnTo>
                  <a:pt x="85725" y="1207389"/>
                </a:lnTo>
                <a:lnTo>
                  <a:pt x="157162" y="1064514"/>
                </a:lnTo>
                <a:lnTo>
                  <a:pt x="57150" y="1064514"/>
                </a:lnTo>
                <a:lnTo>
                  <a:pt x="57150" y="1035938"/>
                </a:lnTo>
                <a:close/>
              </a:path>
              <a:path w="914400" h="1207770">
                <a:moveTo>
                  <a:pt x="799591" y="575056"/>
                </a:moveTo>
                <a:lnTo>
                  <a:pt x="85725" y="575056"/>
                </a:lnTo>
                <a:lnTo>
                  <a:pt x="74616" y="577306"/>
                </a:lnTo>
                <a:lnTo>
                  <a:pt x="65531" y="583438"/>
                </a:lnTo>
                <a:lnTo>
                  <a:pt x="59400" y="592522"/>
                </a:lnTo>
                <a:lnTo>
                  <a:pt x="57150" y="603631"/>
                </a:lnTo>
                <a:lnTo>
                  <a:pt x="57150" y="1064514"/>
                </a:lnTo>
                <a:lnTo>
                  <a:pt x="114300" y="1064514"/>
                </a:lnTo>
                <a:lnTo>
                  <a:pt x="114300" y="632206"/>
                </a:lnTo>
                <a:lnTo>
                  <a:pt x="85725" y="632206"/>
                </a:lnTo>
                <a:lnTo>
                  <a:pt x="114300" y="603631"/>
                </a:lnTo>
                <a:lnTo>
                  <a:pt x="799591" y="603631"/>
                </a:lnTo>
                <a:lnTo>
                  <a:pt x="799591" y="575056"/>
                </a:lnTo>
                <a:close/>
              </a:path>
              <a:path w="914400" h="1207770">
                <a:moveTo>
                  <a:pt x="171450" y="1035938"/>
                </a:moveTo>
                <a:lnTo>
                  <a:pt x="114300" y="1035938"/>
                </a:lnTo>
                <a:lnTo>
                  <a:pt x="114300" y="1064514"/>
                </a:lnTo>
                <a:lnTo>
                  <a:pt x="157162" y="1064514"/>
                </a:lnTo>
                <a:lnTo>
                  <a:pt x="171450" y="1035938"/>
                </a:lnTo>
                <a:close/>
              </a:path>
              <a:path w="914400" h="1207770">
                <a:moveTo>
                  <a:pt x="114300" y="603631"/>
                </a:moveTo>
                <a:lnTo>
                  <a:pt x="85725" y="632206"/>
                </a:lnTo>
                <a:lnTo>
                  <a:pt x="114300" y="632206"/>
                </a:lnTo>
                <a:lnTo>
                  <a:pt x="114300" y="603631"/>
                </a:lnTo>
                <a:close/>
              </a:path>
              <a:path w="914400" h="1207770">
                <a:moveTo>
                  <a:pt x="856741" y="575056"/>
                </a:moveTo>
                <a:lnTo>
                  <a:pt x="828166" y="575056"/>
                </a:lnTo>
                <a:lnTo>
                  <a:pt x="799591" y="603631"/>
                </a:lnTo>
                <a:lnTo>
                  <a:pt x="114300" y="603631"/>
                </a:lnTo>
                <a:lnTo>
                  <a:pt x="114300" y="632206"/>
                </a:lnTo>
                <a:lnTo>
                  <a:pt x="828166" y="632206"/>
                </a:lnTo>
                <a:lnTo>
                  <a:pt x="839329" y="629973"/>
                </a:lnTo>
                <a:lnTo>
                  <a:pt x="848407" y="623871"/>
                </a:lnTo>
                <a:lnTo>
                  <a:pt x="854509" y="614793"/>
                </a:lnTo>
                <a:lnTo>
                  <a:pt x="856741" y="603631"/>
                </a:lnTo>
                <a:lnTo>
                  <a:pt x="856741" y="575056"/>
                </a:lnTo>
                <a:close/>
              </a:path>
              <a:path w="914400" h="1207770">
                <a:moveTo>
                  <a:pt x="856741" y="142875"/>
                </a:moveTo>
                <a:lnTo>
                  <a:pt x="799591" y="142875"/>
                </a:lnTo>
                <a:lnTo>
                  <a:pt x="799591" y="603631"/>
                </a:lnTo>
                <a:lnTo>
                  <a:pt x="828166" y="575056"/>
                </a:lnTo>
                <a:lnTo>
                  <a:pt x="856741" y="575056"/>
                </a:lnTo>
                <a:lnTo>
                  <a:pt x="856741" y="142875"/>
                </a:lnTo>
                <a:close/>
              </a:path>
              <a:path w="914400" h="1207770">
                <a:moveTo>
                  <a:pt x="828166" y="0"/>
                </a:moveTo>
                <a:lnTo>
                  <a:pt x="742441" y="171450"/>
                </a:lnTo>
                <a:lnTo>
                  <a:pt x="799591" y="171450"/>
                </a:lnTo>
                <a:lnTo>
                  <a:pt x="799591" y="142875"/>
                </a:lnTo>
                <a:lnTo>
                  <a:pt x="899604" y="142875"/>
                </a:lnTo>
                <a:lnTo>
                  <a:pt x="828166" y="0"/>
                </a:lnTo>
                <a:close/>
              </a:path>
              <a:path w="914400" h="1207770">
                <a:moveTo>
                  <a:pt x="899604" y="142875"/>
                </a:moveTo>
                <a:lnTo>
                  <a:pt x="856741" y="142875"/>
                </a:lnTo>
                <a:lnTo>
                  <a:pt x="856741" y="171450"/>
                </a:lnTo>
                <a:lnTo>
                  <a:pt x="913891" y="171450"/>
                </a:lnTo>
                <a:lnTo>
                  <a:pt x="899604" y="142875"/>
                </a:lnTo>
                <a:close/>
              </a:path>
            </a:pathLst>
          </a:custGeom>
          <a:solidFill>
            <a:srgbClr val="F8C4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6078854" y="839977"/>
            <a:ext cx="530225" cy="3957320"/>
          </a:xfrm>
          <a:custGeom>
            <a:avLst/>
            <a:gdLst/>
            <a:ahLst/>
            <a:cxnLst/>
            <a:rect l="l" t="t" r="r" b="b"/>
            <a:pathLst>
              <a:path w="530225" h="3957320">
                <a:moveTo>
                  <a:pt x="57150" y="3785870"/>
                </a:moveTo>
                <a:lnTo>
                  <a:pt x="0" y="3785870"/>
                </a:lnTo>
                <a:lnTo>
                  <a:pt x="85725" y="3957320"/>
                </a:lnTo>
                <a:lnTo>
                  <a:pt x="157162" y="3814445"/>
                </a:lnTo>
                <a:lnTo>
                  <a:pt x="57150" y="3814445"/>
                </a:lnTo>
                <a:lnTo>
                  <a:pt x="57150" y="3785870"/>
                </a:lnTo>
                <a:close/>
              </a:path>
              <a:path w="530225" h="3957320">
                <a:moveTo>
                  <a:pt x="85852" y="57150"/>
                </a:moveTo>
                <a:lnTo>
                  <a:pt x="78232" y="57150"/>
                </a:lnTo>
                <a:lnTo>
                  <a:pt x="70866" y="60198"/>
                </a:lnTo>
                <a:lnTo>
                  <a:pt x="60198" y="70866"/>
                </a:lnTo>
                <a:lnTo>
                  <a:pt x="57150" y="78105"/>
                </a:lnTo>
                <a:lnTo>
                  <a:pt x="57150" y="3814445"/>
                </a:lnTo>
                <a:lnTo>
                  <a:pt x="114300" y="3814445"/>
                </a:lnTo>
                <a:lnTo>
                  <a:pt x="114300" y="114384"/>
                </a:lnTo>
                <a:lnTo>
                  <a:pt x="85598" y="114300"/>
                </a:lnTo>
                <a:lnTo>
                  <a:pt x="114300" y="85725"/>
                </a:lnTo>
                <a:lnTo>
                  <a:pt x="358711" y="85725"/>
                </a:lnTo>
                <a:lnTo>
                  <a:pt x="359595" y="57957"/>
                </a:lnTo>
                <a:lnTo>
                  <a:pt x="85852" y="57150"/>
                </a:lnTo>
                <a:close/>
              </a:path>
              <a:path w="530225" h="3957320">
                <a:moveTo>
                  <a:pt x="171450" y="3785870"/>
                </a:moveTo>
                <a:lnTo>
                  <a:pt x="114300" y="3785870"/>
                </a:lnTo>
                <a:lnTo>
                  <a:pt x="114300" y="3814445"/>
                </a:lnTo>
                <a:lnTo>
                  <a:pt x="157162" y="3814445"/>
                </a:lnTo>
                <a:lnTo>
                  <a:pt x="171450" y="3785870"/>
                </a:lnTo>
                <a:close/>
              </a:path>
              <a:path w="530225" h="3957320">
                <a:moveTo>
                  <a:pt x="361442" y="0"/>
                </a:moveTo>
                <a:lnTo>
                  <a:pt x="359595" y="57957"/>
                </a:lnTo>
                <a:lnTo>
                  <a:pt x="387350" y="58038"/>
                </a:lnTo>
                <a:lnTo>
                  <a:pt x="387096" y="115188"/>
                </a:lnTo>
                <a:lnTo>
                  <a:pt x="357773" y="115188"/>
                </a:lnTo>
                <a:lnTo>
                  <a:pt x="355981" y="171450"/>
                </a:lnTo>
                <a:lnTo>
                  <a:pt x="478028" y="115188"/>
                </a:lnTo>
                <a:lnTo>
                  <a:pt x="387096" y="115188"/>
                </a:lnTo>
                <a:lnTo>
                  <a:pt x="478215" y="115102"/>
                </a:lnTo>
                <a:lnTo>
                  <a:pt x="530098" y="91186"/>
                </a:lnTo>
                <a:lnTo>
                  <a:pt x="361442" y="0"/>
                </a:lnTo>
                <a:close/>
              </a:path>
              <a:path w="530225" h="3957320">
                <a:moveTo>
                  <a:pt x="359595" y="57957"/>
                </a:moveTo>
                <a:lnTo>
                  <a:pt x="357775" y="115102"/>
                </a:lnTo>
                <a:lnTo>
                  <a:pt x="387096" y="115188"/>
                </a:lnTo>
                <a:lnTo>
                  <a:pt x="387350" y="58038"/>
                </a:lnTo>
                <a:lnTo>
                  <a:pt x="359595" y="57957"/>
                </a:lnTo>
                <a:close/>
              </a:path>
              <a:path w="530225" h="3957320">
                <a:moveTo>
                  <a:pt x="358711" y="85725"/>
                </a:moveTo>
                <a:lnTo>
                  <a:pt x="114300" y="85725"/>
                </a:lnTo>
                <a:lnTo>
                  <a:pt x="114300" y="114384"/>
                </a:lnTo>
                <a:lnTo>
                  <a:pt x="357775" y="115102"/>
                </a:lnTo>
                <a:lnTo>
                  <a:pt x="358711" y="85725"/>
                </a:lnTo>
                <a:close/>
              </a:path>
              <a:path w="530225" h="3957320">
                <a:moveTo>
                  <a:pt x="114300" y="85725"/>
                </a:moveTo>
                <a:lnTo>
                  <a:pt x="85598" y="114300"/>
                </a:lnTo>
                <a:lnTo>
                  <a:pt x="114300" y="114384"/>
                </a:lnTo>
                <a:lnTo>
                  <a:pt x="114300" y="85725"/>
                </a:lnTo>
                <a:close/>
              </a:path>
            </a:pathLst>
          </a:custGeom>
          <a:solidFill>
            <a:srgbClr val="FF20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 txBox="1"/>
          <p:nvPr/>
        </p:nvSpPr>
        <p:spPr>
          <a:xfrm>
            <a:off x="9403206" y="4609979"/>
            <a:ext cx="2161540" cy="105727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just" marL="12700" marR="5080" indent="457200">
              <a:lnSpc>
                <a:spcPct val="150100"/>
              </a:lnSpc>
              <a:spcBef>
                <a:spcPts val="1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1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1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16</a:t>
            </a:r>
            <a:r>
              <a:rPr dirty="0" sz="1500" spc="1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pinos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355" i="1">
                <a:solidFill>
                  <a:srgbClr val="807E85"/>
                </a:solidFill>
                <a:latin typeface="Calibri"/>
                <a:cs typeface="Calibri"/>
              </a:rPr>
              <a:t> 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entradas,</a:t>
            </a:r>
            <a:r>
              <a:rPr dirty="0" sz="1500" spc="350" i="1">
                <a:solidFill>
                  <a:srgbClr val="807E85"/>
                </a:solidFill>
                <a:latin typeface="Calibri"/>
                <a:cs typeface="Calibri"/>
              </a:rPr>
              <a:t>  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saídas,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serial</a:t>
            </a:r>
            <a:r>
              <a:rPr dirty="0" sz="1500" spc="24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</a:t>
            </a:r>
            <a:r>
              <a:rPr dirty="0" sz="1500" spc="254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alimentação</a:t>
            </a:r>
            <a:r>
              <a:rPr dirty="0" sz="1500" spc="25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403206" y="5755640"/>
            <a:ext cx="115760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serial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9562718" y="3774694"/>
            <a:ext cx="363855" cy="1210310"/>
          </a:xfrm>
          <a:custGeom>
            <a:avLst/>
            <a:gdLst/>
            <a:ahLst/>
            <a:cxnLst/>
            <a:rect l="l" t="t" r="r" b="b"/>
            <a:pathLst>
              <a:path w="363854" h="1210310">
                <a:moveTo>
                  <a:pt x="57150" y="1038860"/>
                </a:moveTo>
                <a:lnTo>
                  <a:pt x="0" y="1038860"/>
                </a:lnTo>
                <a:lnTo>
                  <a:pt x="85725" y="1210309"/>
                </a:lnTo>
                <a:lnTo>
                  <a:pt x="157162" y="1067434"/>
                </a:lnTo>
                <a:lnTo>
                  <a:pt x="57150" y="1067434"/>
                </a:lnTo>
                <a:lnTo>
                  <a:pt x="57150" y="1038860"/>
                </a:lnTo>
                <a:close/>
              </a:path>
              <a:path w="363854" h="1210310">
                <a:moveTo>
                  <a:pt x="78358" y="56895"/>
                </a:moveTo>
                <a:lnTo>
                  <a:pt x="71120" y="59943"/>
                </a:lnTo>
                <a:lnTo>
                  <a:pt x="60198" y="70611"/>
                </a:lnTo>
                <a:lnTo>
                  <a:pt x="57150" y="77977"/>
                </a:lnTo>
                <a:lnTo>
                  <a:pt x="57150" y="1067434"/>
                </a:lnTo>
                <a:lnTo>
                  <a:pt x="114300" y="1067434"/>
                </a:lnTo>
                <a:lnTo>
                  <a:pt x="114300" y="114498"/>
                </a:lnTo>
                <a:lnTo>
                  <a:pt x="85344" y="114172"/>
                </a:lnTo>
                <a:lnTo>
                  <a:pt x="114300" y="85597"/>
                </a:lnTo>
                <a:lnTo>
                  <a:pt x="192531" y="85597"/>
                </a:lnTo>
                <a:lnTo>
                  <a:pt x="193993" y="58238"/>
                </a:lnTo>
                <a:lnTo>
                  <a:pt x="78358" y="56895"/>
                </a:lnTo>
                <a:close/>
              </a:path>
              <a:path w="363854" h="1210310">
                <a:moveTo>
                  <a:pt x="171450" y="1038860"/>
                </a:moveTo>
                <a:lnTo>
                  <a:pt x="114300" y="1038860"/>
                </a:lnTo>
                <a:lnTo>
                  <a:pt x="114300" y="1067434"/>
                </a:lnTo>
                <a:lnTo>
                  <a:pt x="157162" y="1067434"/>
                </a:lnTo>
                <a:lnTo>
                  <a:pt x="171450" y="1038860"/>
                </a:lnTo>
                <a:close/>
              </a:path>
              <a:path w="363854" h="1210310">
                <a:moveTo>
                  <a:pt x="197103" y="0"/>
                </a:moveTo>
                <a:lnTo>
                  <a:pt x="193993" y="58238"/>
                </a:lnTo>
                <a:lnTo>
                  <a:pt x="221360" y="58546"/>
                </a:lnTo>
                <a:lnTo>
                  <a:pt x="220725" y="115696"/>
                </a:lnTo>
                <a:lnTo>
                  <a:pt x="190924" y="115696"/>
                </a:lnTo>
                <a:lnTo>
                  <a:pt x="187959" y="171195"/>
                </a:lnTo>
                <a:lnTo>
                  <a:pt x="315552" y="115696"/>
                </a:lnTo>
                <a:lnTo>
                  <a:pt x="220725" y="115696"/>
                </a:lnTo>
                <a:lnTo>
                  <a:pt x="190942" y="115361"/>
                </a:lnTo>
                <a:lnTo>
                  <a:pt x="316323" y="115361"/>
                </a:lnTo>
                <a:lnTo>
                  <a:pt x="363727" y="94741"/>
                </a:lnTo>
                <a:lnTo>
                  <a:pt x="197103" y="0"/>
                </a:lnTo>
                <a:close/>
              </a:path>
              <a:path w="363854" h="1210310">
                <a:moveTo>
                  <a:pt x="193993" y="58238"/>
                </a:moveTo>
                <a:lnTo>
                  <a:pt x="190942" y="115361"/>
                </a:lnTo>
                <a:lnTo>
                  <a:pt x="220725" y="115696"/>
                </a:lnTo>
                <a:lnTo>
                  <a:pt x="221360" y="58546"/>
                </a:lnTo>
                <a:lnTo>
                  <a:pt x="193993" y="58238"/>
                </a:lnTo>
                <a:close/>
              </a:path>
              <a:path w="363854" h="1210310">
                <a:moveTo>
                  <a:pt x="192531" y="85597"/>
                </a:moveTo>
                <a:lnTo>
                  <a:pt x="114300" y="85597"/>
                </a:lnTo>
                <a:lnTo>
                  <a:pt x="114300" y="114498"/>
                </a:lnTo>
                <a:lnTo>
                  <a:pt x="190942" y="115361"/>
                </a:lnTo>
                <a:lnTo>
                  <a:pt x="192531" y="85597"/>
                </a:lnTo>
                <a:close/>
              </a:path>
              <a:path w="363854" h="1210310">
                <a:moveTo>
                  <a:pt x="114300" y="85597"/>
                </a:moveTo>
                <a:lnTo>
                  <a:pt x="85344" y="114172"/>
                </a:lnTo>
                <a:lnTo>
                  <a:pt x="114300" y="114498"/>
                </a:lnTo>
                <a:lnTo>
                  <a:pt x="114300" y="85597"/>
                </a:lnTo>
                <a:close/>
              </a:path>
            </a:pathLst>
          </a:custGeom>
          <a:solidFill>
            <a:srgbClr val="7BDE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/>
          <p:nvPr/>
        </p:nvSpPr>
        <p:spPr>
          <a:xfrm>
            <a:off x="6932168" y="4788712"/>
            <a:ext cx="186690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800"/>
              </a:lnSpc>
              <a:spcBef>
                <a:spcPts val="9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  <a:hlinkClick r:id="rId15"/>
              </a:rPr>
              <a:t>Rami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ficação</a:t>
            </a:r>
            <a:r>
              <a:rPr dirty="0" sz="1500" spc="434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com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as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entradas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saídas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5643498" y="4671087"/>
            <a:ext cx="963930" cy="714375"/>
          </a:xfrm>
          <a:prstGeom prst="rect">
            <a:avLst/>
          </a:prstGeom>
        </p:spPr>
        <p:txBody>
          <a:bodyPr wrap="square" lIns="0" tIns="127635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1005"/>
              </a:spcBef>
            </a:pP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9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serial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RS232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7415276" y="6182359"/>
            <a:ext cx="183070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Porta</a:t>
            </a:r>
            <a:r>
              <a:rPr dirty="0" sz="1500" spc="-8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Fusível</a:t>
            </a:r>
            <a:r>
              <a:rPr dirty="0" sz="1500" spc="-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hermético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8300846" y="1269491"/>
            <a:ext cx="1053465" cy="4932680"/>
          </a:xfrm>
          <a:custGeom>
            <a:avLst/>
            <a:gdLst/>
            <a:ahLst/>
            <a:cxnLst/>
            <a:rect l="l" t="t" r="r" b="b"/>
            <a:pathLst>
              <a:path w="1053465" h="4932680">
                <a:moveTo>
                  <a:pt x="57150" y="4761103"/>
                </a:moveTo>
                <a:lnTo>
                  <a:pt x="0" y="4761103"/>
                </a:lnTo>
                <a:lnTo>
                  <a:pt x="85725" y="4932553"/>
                </a:lnTo>
                <a:lnTo>
                  <a:pt x="157162" y="4789678"/>
                </a:lnTo>
                <a:lnTo>
                  <a:pt x="57150" y="4789678"/>
                </a:lnTo>
                <a:lnTo>
                  <a:pt x="57150" y="4761103"/>
                </a:lnTo>
                <a:close/>
              </a:path>
              <a:path w="1053465" h="4932680">
                <a:moveTo>
                  <a:pt x="938910" y="4385360"/>
                </a:moveTo>
                <a:lnTo>
                  <a:pt x="85725" y="4385360"/>
                </a:lnTo>
                <a:lnTo>
                  <a:pt x="74616" y="4387607"/>
                </a:lnTo>
                <a:lnTo>
                  <a:pt x="65531" y="4393733"/>
                </a:lnTo>
                <a:lnTo>
                  <a:pt x="59400" y="4402816"/>
                </a:lnTo>
                <a:lnTo>
                  <a:pt x="57150" y="4413935"/>
                </a:lnTo>
                <a:lnTo>
                  <a:pt x="57150" y="4789678"/>
                </a:lnTo>
                <a:lnTo>
                  <a:pt x="114300" y="4789678"/>
                </a:lnTo>
                <a:lnTo>
                  <a:pt x="114300" y="4442510"/>
                </a:lnTo>
                <a:lnTo>
                  <a:pt x="85725" y="4442510"/>
                </a:lnTo>
                <a:lnTo>
                  <a:pt x="114300" y="4413935"/>
                </a:lnTo>
                <a:lnTo>
                  <a:pt x="938910" y="4413935"/>
                </a:lnTo>
                <a:lnTo>
                  <a:pt x="938910" y="4385360"/>
                </a:lnTo>
                <a:close/>
              </a:path>
              <a:path w="1053465" h="4932680">
                <a:moveTo>
                  <a:pt x="171450" y="4761103"/>
                </a:moveTo>
                <a:lnTo>
                  <a:pt x="114300" y="4761103"/>
                </a:lnTo>
                <a:lnTo>
                  <a:pt x="114300" y="4789678"/>
                </a:lnTo>
                <a:lnTo>
                  <a:pt x="157162" y="4789678"/>
                </a:lnTo>
                <a:lnTo>
                  <a:pt x="171450" y="4761103"/>
                </a:lnTo>
                <a:close/>
              </a:path>
              <a:path w="1053465" h="4932680">
                <a:moveTo>
                  <a:pt x="114300" y="4413935"/>
                </a:moveTo>
                <a:lnTo>
                  <a:pt x="85725" y="4442510"/>
                </a:lnTo>
                <a:lnTo>
                  <a:pt x="114300" y="4442510"/>
                </a:lnTo>
                <a:lnTo>
                  <a:pt x="114300" y="4413935"/>
                </a:lnTo>
                <a:close/>
              </a:path>
              <a:path w="1053465" h="4932680">
                <a:moveTo>
                  <a:pt x="996060" y="4385360"/>
                </a:moveTo>
                <a:lnTo>
                  <a:pt x="967485" y="4385360"/>
                </a:lnTo>
                <a:lnTo>
                  <a:pt x="938910" y="4413935"/>
                </a:lnTo>
                <a:lnTo>
                  <a:pt x="114300" y="4413935"/>
                </a:lnTo>
                <a:lnTo>
                  <a:pt x="114300" y="4442510"/>
                </a:lnTo>
                <a:lnTo>
                  <a:pt x="967485" y="4442510"/>
                </a:lnTo>
                <a:lnTo>
                  <a:pt x="978594" y="4440265"/>
                </a:lnTo>
                <a:lnTo>
                  <a:pt x="987678" y="4434143"/>
                </a:lnTo>
                <a:lnTo>
                  <a:pt x="993810" y="4425060"/>
                </a:lnTo>
                <a:lnTo>
                  <a:pt x="996060" y="4413935"/>
                </a:lnTo>
                <a:lnTo>
                  <a:pt x="996060" y="4385360"/>
                </a:lnTo>
                <a:close/>
              </a:path>
              <a:path w="1053465" h="4932680">
                <a:moveTo>
                  <a:pt x="996060" y="142875"/>
                </a:moveTo>
                <a:lnTo>
                  <a:pt x="938910" y="142875"/>
                </a:lnTo>
                <a:lnTo>
                  <a:pt x="938910" y="4413935"/>
                </a:lnTo>
                <a:lnTo>
                  <a:pt x="967485" y="4385360"/>
                </a:lnTo>
                <a:lnTo>
                  <a:pt x="996060" y="4385360"/>
                </a:lnTo>
                <a:lnTo>
                  <a:pt x="996060" y="142875"/>
                </a:lnTo>
                <a:close/>
              </a:path>
              <a:path w="1053465" h="4932680">
                <a:moveTo>
                  <a:pt x="967485" y="0"/>
                </a:moveTo>
                <a:lnTo>
                  <a:pt x="881760" y="171450"/>
                </a:lnTo>
                <a:lnTo>
                  <a:pt x="938910" y="171450"/>
                </a:lnTo>
                <a:lnTo>
                  <a:pt x="938910" y="142875"/>
                </a:lnTo>
                <a:lnTo>
                  <a:pt x="1038923" y="142875"/>
                </a:lnTo>
                <a:lnTo>
                  <a:pt x="967485" y="0"/>
                </a:lnTo>
                <a:close/>
              </a:path>
              <a:path w="1053465" h="4932680">
                <a:moveTo>
                  <a:pt x="1038923" y="142875"/>
                </a:moveTo>
                <a:lnTo>
                  <a:pt x="996060" y="142875"/>
                </a:lnTo>
                <a:lnTo>
                  <a:pt x="996060" y="171450"/>
                </a:lnTo>
                <a:lnTo>
                  <a:pt x="1053210" y="171450"/>
                </a:lnTo>
                <a:lnTo>
                  <a:pt x="1038923" y="142875"/>
                </a:lnTo>
                <a:close/>
              </a:path>
            </a:pathLst>
          </a:custGeom>
          <a:solidFill>
            <a:srgbClr val="7476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95089"/>
            <a:ext cx="12178665" cy="2463165"/>
            <a:chOff x="0" y="4395089"/>
            <a:chExt cx="12178665" cy="24631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1071" y="4443984"/>
              <a:ext cx="3560826" cy="201853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7168" y="4398264"/>
              <a:ext cx="3550920" cy="200863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295517" y="4396676"/>
              <a:ext cx="3554095" cy="2012314"/>
            </a:xfrm>
            <a:custGeom>
              <a:avLst/>
              <a:gdLst/>
              <a:ahLst/>
              <a:cxnLst/>
              <a:rect l="l" t="t" r="r" b="b"/>
              <a:pathLst>
                <a:path w="3554095" h="2012314">
                  <a:moveTo>
                    <a:pt x="0" y="2011807"/>
                  </a:moveTo>
                  <a:lnTo>
                    <a:pt x="3554094" y="2011807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01180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2615183" y="4395089"/>
            <a:ext cx="3582670" cy="2067560"/>
            <a:chOff x="2615183" y="4395089"/>
            <a:chExt cx="3582670" cy="206756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5183" y="4443984"/>
              <a:ext cx="3582162" cy="201853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1279" y="4398264"/>
              <a:ext cx="3572255" cy="2008632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2619755" y="4396676"/>
              <a:ext cx="3575685" cy="2012314"/>
            </a:xfrm>
            <a:custGeom>
              <a:avLst/>
              <a:gdLst/>
              <a:ahLst/>
              <a:cxnLst/>
              <a:rect l="l" t="t" r="r" b="b"/>
              <a:pathLst>
                <a:path w="3575685" h="2012314">
                  <a:moveTo>
                    <a:pt x="0" y="2011807"/>
                  </a:moveTo>
                  <a:lnTo>
                    <a:pt x="3575430" y="2011807"/>
                  </a:lnTo>
                  <a:lnTo>
                    <a:pt x="3575430" y="0"/>
                  </a:lnTo>
                  <a:lnTo>
                    <a:pt x="0" y="0"/>
                  </a:lnTo>
                  <a:lnTo>
                    <a:pt x="0" y="201180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5" name="object 15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23" name="object 23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6" name="object 2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1734" rIns="0" bIns="0" rtlCol="0" vert="horz">
            <a:spAutoFit/>
          </a:bodyPr>
          <a:lstStyle/>
          <a:p>
            <a:pPr marL="67881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Sinais:</a:t>
            </a:r>
          </a:p>
        </p:txBody>
      </p:sp>
      <p:sp>
        <p:nvSpPr>
          <p:cNvPr id="28" name="object 28" descr=""/>
          <p:cNvSpPr txBox="1"/>
          <p:nvPr/>
        </p:nvSpPr>
        <p:spPr>
          <a:xfrm>
            <a:off x="2300477" y="924814"/>
            <a:ext cx="29025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Entradas/Saídas/Serial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506217" y="1447471"/>
            <a:ext cx="2632075" cy="1488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000"/>
              </a:lnSpc>
              <a:spcBef>
                <a:spcPts val="9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16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pinos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chicote,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plugado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deutsch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macho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16 pinos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X: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2322702" y="3801998"/>
            <a:ext cx="7532370" cy="1086485"/>
            <a:chOff x="2322702" y="3801998"/>
            <a:chExt cx="7532370" cy="1086485"/>
          </a:xfrm>
        </p:grpSpPr>
        <p:sp>
          <p:nvSpPr>
            <p:cNvPr id="31" name="object 31" descr=""/>
            <p:cNvSpPr/>
            <p:nvPr/>
          </p:nvSpPr>
          <p:spPr>
            <a:xfrm>
              <a:off x="2322702" y="3801998"/>
              <a:ext cx="7532370" cy="1086485"/>
            </a:xfrm>
            <a:custGeom>
              <a:avLst/>
              <a:gdLst/>
              <a:ahLst/>
              <a:cxnLst/>
              <a:rect l="l" t="t" r="r" b="b"/>
              <a:pathLst>
                <a:path w="7532370" h="1086485">
                  <a:moveTo>
                    <a:pt x="851027" y="914907"/>
                  </a:moveTo>
                  <a:lnTo>
                    <a:pt x="851027" y="1086358"/>
                  </a:lnTo>
                  <a:lnTo>
                    <a:pt x="965326" y="1029207"/>
                  </a:lnTo>
                  <a:lnTo>
                    <a:pt x="879602" y="1029207"/>
                  </a:lnTo>
                  <a:lnTo>
                    <a:pt x="879602" y="972057"/>
                  </a:lnTo>
                  <a:lnTo>
                    <a:pt x="965326" y="972057"/>
                  </a:lnTo>
                  <a:lnTo>
                    <a:pt x="851027" y="914907"/>
                  </a:lnTo>
                  <a:close/>
                </a:path>
                <a:path w="7532370" h="1086485">
                  <a:moveTo>
                    <a:pt x="7360793" y="57150"/>
                  </a:moveTo>
                  <a:lnTo>
                    <a:pt x="28575" y="57150"/>
                  </a:lnTo>
                  <a:lnTo>
                    <a:pt x="17466" y="59400"/>
                  </a:lnTo>
                  <a:lnTo>
                    <a:pt x="8381" y="65531"/>
                  </a:lnTo>
                  <a:lnTo>
                    <a:pt x="2250" y="74616"/>
                  </a:lnTo>
                  <a:lnTo>
                    <a:pt x="0" y="85725"/>
                  </a:lnTo>
                  <a:lnTo>
                    <a:pt x="0" y="1000632"/>
                  </a:lnTo>
                  <a:lnTo>
                    <a:pt x="2250" y="1011795"/>
                  </a:lnTo>
                  <a:lnTo>
                    <a:pt x="8381" y="1020873"/>
                  </a:lnTo>
                  <a:lnTo>
                    <a:pt x="17466" y="1026975"/>
                  </a:lnTo>
                  <a:lnTo>
                    <a:pt x="28575" y="1029207"/>
                  </a:lnTo>
                  <a:lnTo>
                    <a:pt x="851027" y="1029207"/>
                  </a:lnTo>
                  <a:lnTo>
                    <a:pt x="851027" y="1000632"/>
                  </a:lnTo>
                  <a:lnTo>
                    <a:pt x="57150" y="1000632"/>
                  </a:lnTo>
                  <a:lnTo>
                    <a:pt x="28575" y="972057"/>
                  </a:lnTo>
                  <a:lnTo>
                    <a:pt x="57150" y="972057"/>
                  </a:lnTo>
                  <a:lnTo>
                    <a:pt x="57150" y="114300"/>
                  </a:lnTo>
                  <a:lnTo>
                    <a:pt x="28575" y="114300"/>
                  </a:lnTo>
                  <a:lnTo>
                    <a:pt x="57150" y="85725"/>
                  </a:lnTo>
                  <a:lnTo>
                    <a:pt x="7360793" y="85725"/>
                  </a:lnTo>
                  <a:lnTo>
                    <a:pt x="7360793" y="57150"/>
                  </a:lnTo>
                  <a:close/>
                </a:path>
                <a:path w="7532370" h="1086485">
                  <a:moveTo>
                    <a:pt x="965326" y="972057"/>
                  </a:moveTo>
                  <a:lnTo>
                    <a:pt x="879602" y="972057"/>
                  </a:lnTo>
                  <a:lnTo>
                    <a:pt x="879602" y="1029207"/>
                  </a:lnTo>
                  <a:lnTo>
                    <a:pt x="965326" y="1029207"/>
                  </a:lnTo>
                  <a:lnTo>
                    <a:pt x="1022476" y="1000632"/>
                  </a:lnTo>
                  <a:lnTo>
                    <a:pt x="965326" y="972057"/>
                  </a:lnTo>
                  <a:close/>
                </a:path>
                <a:path w="7532370" h="1086485">
                  <a:moveTo>
                    <a:pt x="57150" y="972057"/>
                  </a:moveTo>
                  <a:lnTo>
                    <a:pt x="28575" y="972057"/>
                  </a:lnTo>
                  <a:lnTo>
                    <a:pt x="57150" y="1000632"/>
                  </a:lnTo>
                  <a:lnTo>
                    <a:pt x="57150" y="972057"/>
                  </a:lnTo>
                  <a:close/>
                </a:path>
                <a:path w="7532370" h="1086485">
                  <a:moveTo>
                    <a:pt x="851027" y="972057"/>
                  </a:moveTo>
                  <a:lnTo>
                    <a:pt x="57150" y="972057"/>
                  </a:lnTo>
                  <a:lnTo>
                    <a:pt x="57150" y="1000632"/>
                  </a:lnTo>
                  <a:lnTo>
                    <a:pt x="851027" y="1000632"/>
                  </a:lnTo>
                  <a:lnTo>
                    <a:pt x="851027" y="972057"/>
                  </a:lnTo>
                  <a:close/>
                </a:path>
                <a:path w="7532370" h="1086485">
                  <a:moveTo>
                    <a:pt x="7360793" y="0"/>
                  </a:moveTo>
                  <a:lnTo>
                    <a:pt x="7360793" y="171450"/>
                  </a:lnTo>
                  <a:lnTo>
                    <a:pt x="7475093" y="114300"/>
                  </a:lnTo>
                  <a:lnTo>
                    <a:pt x="7389368" y="114300"/>
                  </a:lnTo>
                  <a:lnTo>
                    <a:pt x="7389368" y="57150"/>
                  </a:lnTo>
                  <a:lnTo>
                    <a:pt x="7475093" y="57150"/>
                  </a:lnTo>
                  <a:lnTo>
                    <a:pt x="7360793" y="0"/>
                  </a:lnTo>
                  <a:close/>
                </a:path>
                <a:path w="7532370" h="1086485">
                  <a:moveTo>
                    <a:pt x="57150" y="85725"/>
                  </a:moveTo>
                  <a:lnTo>
                    <a:pt x="28575" y="114300"/>
                  </a:lnTo>
                  <a:lnTo>
                    <a:pt x="57150" y="114300"/>
                  </a:lnTo>
                  <a:lnTo>
                    <a:pt x="57150" y="85725"/>
                  </a:lnTo>
                  <a:close/>
                </a:path>
                <a:path w="7532370" h="1086485">
                  <a:moveTo>
                    <a:pt x="7360793" y="85725"/>
                  </a:moveTo>
                  <a:lnTo>
                    <a:pt x="57150" y="85725"/>
                  </a:lnTo>
                  <a:lnTo>
                    <a:pt x="57150" y="114300"/>
                  </a:lnTo>
                  <a:lnTo>
                    <a:pt x="7360793" y="114300"/>
                  </a:lnTo>
                  <a:lnTo>
                    <a:pt x="7360793" y="85725"/>
                  </a:lnTo>
                  <a:close/>
                </a:path>
                <a:path w="7532370" h="1086485">
                  <a:moveTo>
                    <a:pt x="7475093" y="57150"/>
                  </a:moveTo>
                  <a:lnTo>
                    <a:pt x="7389368" y="57150"/>
                  </a:lnTo>
                  <a:lnTo>
                    <a:pt x="7389368" y="114300"/>
                  </a:lnTo>
                  <a:lnTo>
                    <a:pt x="7475093" y="114300"/>
                  </a:lnTo>
                  <a:lnTo>
                    <a:pt x="7532243" y="85725"/>
                  </a:lnTo>
                  <a:lnTo>
                    <a:pt x="7475093" y="57150"/>
                  </a:lnTo>
                  <a:close/>
                </a:path>
              </a:pathLst>
            </a:custGeom>
            <a:solidFill>
              <a:srgbClr val="F49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009644" y="4542662"/>
              <a:ext cx="2986405" cy="245745"/>
            </a:xfrm>
            <a:custGeom>
              <a:avLst/>
              <a:gdLst/>
              <a:ahLst/>
              <a:cxnLst/>
              <a:rect l="l" t="t" r="r" b="b"/>
              <a:pathLst>
                <a:path w="2986404" h="245745">
                  <a:moveTo>
                    <a:pt x="171450" y="74294"/>
                  </a:moveTo>
                  <a:lnTo>
                    <a:pt x="0" y="160019"/>
                  </a:lnTo>
                  <a:lnTo>
                    <a:pt x="171450" y="245744"/>
                  </a:lnTo>
                  <a:lnTo>
                    <a:pt x="171450" y="188594"/>
                  </a:lnTo>
                  <a:lnTo>
                    <a:pt x="142875" y="188594"/>
                  </a:lnTo>
                  <a:lnTo>
                    <a:pt x="142875" y="131444"/>
                  </a:lnTo>
                  <a:lnTo>
                    <a:pt x="171450" y="131444"/>
                  </a:lnTo>
                  <a:lnTo>
                    <a:pt x="171450" y="74294"/>
                  </a:lnTo>
                  <a:close/>
                </a:path>
                <a:path w="2986404" h="245745">
                  <a:moveTo>
                    <a:pt x="171450" y="131444"/>
                  </a:moveTo>
                  <a:lnTo>
                    <a:pt x="142875" y="131444"/>
                  </a:lnTo>
                  <a:lnTo>
                    <a:pt x="142875" y="188594"/>
                  </a:lnTo>
                  <a:lnTo>
                    <a:pt x="171450" y="188594"/>
                  </a:lnTo>
                  <a:lnTo>
                    <a:pt x="171450" y="131444"/>
                  </a:lnTo>
                  <a:close/>
                </a:path>
                <a:path w="2986404" h="245745">
                  <a:moveTo>
                    <a:pt x="1464436" y="131444"/>
                  </a:moveTo>
                  <a:lnTo>
                    <a:pt x="171450" y="131444"/>
                  </a:lnTo>
                  <a:lnTo>
                    <a:pt x="171450" y="188594"/>
                  </a:lnTo>
                  <a:lnTo>
                    <a:pt x="1493011" y="188594"/>
                  </a:lnTo>
                  <a:lnTo>
                    <a:pt x="1504120" y="186344"/>
                  </a:lnTo>
                  <a:lnTo>
                    <a:pt x="1513204" y="180212"/>
                  </a:lnTo>
                  <a:lnTo>
                    <a:pt x="1519336" y="171128"/>
                  </a:lnTo>
                  <a:lnTo>
                    <a:pt x="1521586" y="160019"/>
                  </a:lnTo>
                  <a:lnTo>
                    <a:pt x="1464436" y="160019"/>
                  </a:lnTo>
                  <a:lnTo>
                    <a:pt x="1464436" y="131444"/>
                  </a:lnTo>
                  <a:close/>
                </a:path>
                <a:path w="2986404" h="245745">
                  <a:moveTo>
                    <a:pt x="2814447" y="0"/>
                  </a:moveTo>
                  <a:lnTo>
                    <a:pt x="2814447" y="171450"/>
                  </a:lnTo>
                  <a:lnTo>
                    <a:pt x="2928747" y="114300"/>
                  </a:lnTo>
                  <a:lnTo>
                    <a:pt x="2843022" y="114300"/>
                  </a:lnTo>
                  <a:lnTo>
                    <a:pt x="2843022" y="57150"/>
                  </a:lnTo>
                  <a:lnTo>
                    <a:pt x="2928747" y="57150"/>
                  </a:lnTo>
                  <a:lnTo>
                    <a:pt x="2814447" y="0"/>
                  </a:lnTo>
                  <a:close/>
                </a:path>
                <a:path w="2986404" h="245745">
                  <a:moveTo>
                    <a:pt x="2814447" y="57150"/>
                  </a:moveTo>
                  <a:lnTo>
                    <a:pt x="1493011" y="57150"/>
                  </a:lnTo>
                  <a:lnTo>
                    <a:pt x="1481849" y="59400"/>
                  </a:lnTo>
                  <a:lnTo>
                    <a:pt x="1472771" y="65531"/>
                  </a:lnTo>
                  <a:lnTo>
                    <a:pt x="1466669" y="74616"/>
                  </a:lnTo>
                  <a:lnTo>
                    <a:pt x="1464436" y="85725"/>
                  </a:lnTo>
                  <a:lnTo>
                    <a:pt x="1464436" y="160019"/>
                  </a:lnTo>
                  <a:lnTo>
                    <a:pt x="1493011" y="131444"/>
                  </a:lnTo>
                  <a:lnTo>
                    <a:pt x="1521586" y="131444"/>
                  </a:lnTo>
                  <a:lnTo>
                    <a:pt x="1521586" y="114300"/>
                  </a:lnTo>
                  <a:lnTo>
                    <a:pt x="1493011" y="114300"/>
                  </a:lnTo>
                  <a:lnTo>
                    <a:pt x="1521586" y="85725"/>
                  </a:lnTo>
                  <a:lnTo>
                    <a:pt x="2814447" y="85725"/>
                  </a:lnTo>
                  <a:lnTo>
                    <a:pt x="2814447" y="57150"/>
                  </a:lnTo>
                  <a:close/>
                </a:path>
                <a:path w="2986404" h="245745">
                  <a:moveTo>
                    <a:pt x="1521586" y="131444"/>
                  </a:moveTo>
                  <a:lnTo>
                    <a:pt x="1493011" y="131444"/>
                  </a:lnTo>
                  <a:lnTo>
                    <a:pt x="1464436" y="160019"/>
                  </a:lnTo>
                  <a:lnTo>
                    <a:pt x="1521586" y="160019"/>
                  </a:lnTo>
                  <a:lnTo>
                    <a:pt x="1521586" y="131444"/>
                  </a:lnTo>
                  <a:close/>
                </a:path>
                <a:path w="2986404" h="245745">
                  <a:moveTo>
                    <a:pt x="1521586" y="85725"/>
                  </a:moveTo>
                  <a:lnTo>
                    <a:pt x="1493011" y="114300"/>
                  </a:lnTo>
                  <a:lnTo>
                    <a:pt x="1521586" y="114300"/>
                  </a:lnTo>
                  <a:lnTo>
                    <a:pt x="1521586" y="85725"/>
                  </a:lnTo>
                  <a:close/>
                </a:path>
                <a:path w="2986404" h="245745">
                  <a:moveTo>
                    <a:pt x="2814447" y="85725"/>
                  </a:moveTo>
                  <a:lnTo>
                    <a:pt x="1521586" y="85725"/>
                  </a:lnTo>
                  <a:lnTo>
                    <a:pt x="1521586" y="114300"/>
                  </a:lnTo>
                  <a:lnTo>
                    <a:pt x="2814447" y="114300"/>
                  </a:lnTo>
                  <a:lnTo>
                    <a:pt x="2814447" y="85725"/>
                  </a:lnTo>
                  <a:close/>
                </a:path>
                <a:path w="2986404" h="245745">
                  <a:moveTo>
                    <a:pt x="2928747" y="57150"/>
                  </a:moveTo>
                  <a:lnTo>
                    <a:pt x="2843022" y="57150"/>
                  </a:lnTo>
                  <a:lnTo>
                    <a:pt x="2843022" y="114300"/>
                  </a:lnTo>
                  <a:lnTo>
                    <a:pt x="2928747" y="114300"/>
                  </a:lnTo>
                  <a:lnTo>
                    <a:pt x="2985897" y="85725"/>
                  </a:lnTo>
                  <a:lnTo>
                    <a:pt x="2928747" y="57150"/>
                  </a:lnTo>
                  <a:close/>
                </a:path>
              </a:pathLst>
            </a:custGeom>
            <a:solidFill>
              <a:srgbClr val="85C9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83000"/>
            <a:chOff x="5693664" y="569785"/>
            <a:chExt cx="5853430" cy="3683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6339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62407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627754"/>
            </a:xfrm>
            <a:custGeom>
              <a:avLst/>
              <a:gdLst/>
              <a:ahLst/>
              <a:cxnLst/>
              <a:rect l="l" t="t" r="r" b="b"/>
              <a:pathLst>
                <a:path w="5846445" h="3627754">
                  <a:moveTo>
                    <a:pt x="0" y="3627247"/>
                  </a:moveTo>
                  <a:lnTo>
                    <a:pt x="5846191" y="3627247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2724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2606039" y="4395089"/>
            <a:ext cx="3576320" cy="2067560"/>
            <a:chOff x="2606039" y="4395089"/>
            <a:chExt cx="3576320" cy="206756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6039" y="4443984"/>
              <a:ext cx="3576066" cy="201853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135" y="4398264"/>
              <a:ext cx="3566160" cy="2008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610611" y="4396676"/>
              <a:ext cx="3569335" cy="2012314"/>
            </a:xfrm>
            <a:custGeom>
              <a:avLst/>
              <a:gdLst/>
              <a:ahLst/>
              <a:cxnLst/>
              <a:rect l="l" t="t" r="r" b="b"/>
              <a:pathLst>
                <a:path w="3569335" h="2012314">
                  <a:moveTo>
                    <a:pt x="0" y="2011807"/>
                  </a:moveTo>
                  <a:lnTo>
                    <a:pt x="3569335" y="2011807"/>
                  </a:lnTo>
                  <a:lnTo>
                    <a:pt x="3569335" y="0"/>
                  </a:lnTo>
                  <a:lnTo>
                    <a:pt x="0" y="0"/>
                  </a:lnTo>
                  <a:lnTo>
                    <a:pt x="0" y="201180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1" name="object 11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9211" rIns="0" bIns="0" rtlCol="0" vert="horz">
            <a:spAutoFit/>
          </a:bodyPr>
          <a:lstStyle/>
          <a:p>
            <a:pPr marL="3638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Sinais:</a:t>
            </a:r>
            <a:r>
              <a:rPr dirty="0" spc="-70"/>
              <a:t> </a:t>
            </a:r>
            <a:r>
              <a:rPr dirty="0"/>
              <a:t>Marcha</a:t>
            </a:r>
            <a:r>
              <a:rPr dirty="0" spc="-85"/>
              <a:t> </a:t>
            </a:r>
            <a:r>
              <a:rPr dirty="0" spc="-25"/>
              <a:t>Ré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1985898" y="820218"/>
            <a:ext cx="3561715" cy="18548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sinal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Marcha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Ré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encontrado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primeiro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relé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localizado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painel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relés.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fio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chicote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16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pinos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utilizado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coleta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Preto/Branco,</a:t>
            </a:r>
            <a:r>
              <a:rPr dirty="0" sz="1600" spc="-8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entrada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digital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4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(ED4).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4872228" y="2662047"/>
            <a:ext cx="4068445" cy="3448050"/>
          </a:xfrm>
          <a:custGeom>
            <a:avLst/>
            <a:gdLst/>
            <a:ahLst/>
            <a:cxnLst/>
            <a:rect l="l" t="t" r="r" b="b"/>
            <a:pathLst>
              <a:path w="4068445" h="3448050">
                <a:moveTo>
                  <a:pt x="171450" y="3276371"/>
                </a:moveTo>
                <a:lnTo>
                  <a:pt x="0" y="3362096"/>
                </a:lnTo>
                <a:lnTo>
                  <a:pt x="171450" y="3447821"/>
                </a:lnTo>
                <a:lnTo>
                  <a:pt x="171450" y="3390671"/>
                </a:lnTo>
                <a:lnTo>
                  <a:pt x="142875" y="3390671"/>
                </a:lnTo>
                <a:lnTo>
                  <a:pt x="142875" y="3333521"/>
                </a:lnTo>
                <a:lnTo>
                  <a:pt x="171450" y="3333521"/>
                </a:lnTo>
                <a:lnTo>
                  <a:pt x="171450" y="3276371"/>
                </a:lnTo>
                <a:close/>
              </a:path>
              <a:path w="4068445" h="3448050">
                <a:moveTo>
                  <a:pt x="171450" y="3333521"/>
                </a:moveTo>
                <a:lnTo>
                  <a:pt x="142875" y="3333521"/>
                </a:lnTo>
                <a:lnTo>
                  <a:pt x="142875" y="3390671"/>
                </a:lnTo>
                <a:lnTo>
                  <a:pt x="171450" y="3390671"/>
                </a:lnTo>
                <a:lnTo>
                  <a:pt x="171450" y="3333521"/>
                </a:lnTo>
                <a:close/>
              </a:path>
              <a:path w="4068445" h="3448050">
                <a:moveTo>
                  <a:pt x="2005711" y="3333521"/>
                </a:moveTo>
                <a:lnTo>
                  <a:pt x="171450" y="3333521"/>
                </a:lnTo>
                <a:lnTo>
                  <a:pt x="171450" y="3390671"/>
                </a:lnTo>
                <a:lnTo>
                  <a:pt x="2034286" y="3390671"/>
                </a:lnTo>
                <a:lnTo>
                  <a:pt x="2045394" y="3388424"/>
                </a:lnTo>
                <a:lnTo>
                  <a:pt x="2054478" y="3382298"/>
                </a:lnTo>
                <a:lnTo>
                  <a:pt x="2060610" y="3373215"/>
                </a:lnTo>
                <a:lnTo>
                  <a:pt x="2062861" y="3362096"/>
                </a:lnTo>
                <a:lnTo>
                  <a:pt x="2005711" y="3362096"/>
                </a:lnTo>
                <a:lnTo>
                  <a:pt x="2005711" y="3333521"/>
                </a:lnTo>
                <a:close/>
              </a:path>
              <a:path w="4068445" h="3448050">
                <a:moveTo>
                  <a:pt x="3896995" y="57150"/>
                </a:moveTo>
                <a:lnTo>
                  <a:pt x="2034286" y="57150"/>
                </a:lnTo>
                <a:lnTo>
                  <a:pt x="2023123" y="59400"/>
                </a:lnTo>
                <a:lnTo>
                  <a:pt x="2014045" y="65532"/>
                </a:lnTo>
                <a:lnTo>
                  <a:pt x="2007943" y="74616"/>
                </a:lnTo>
                <a:lnTo>
                  <a:pt x="2005711" y="85725"/>
                </a:lnTo>
                <a:lnTo>
                  <a:pt x="2005711" y="3362096"/>
                </a:lnTo>
                <a:lnTo>
                  <a:pt x="2034286" y="3333521"/>
                </a:lnTo>
                <a:lnTo>
                  <a:pt x="2062861" y="3333521"/>
                </a:lnTo>
                <a:lnTo>
                  <a:pt x="2062861" y="114300"/>
                </a:lnTo>
                <a:lnTo>
                  <a:pt x="2034286" y="114300"/>
                </a:lnTo>
                <a:lnTo>
                  <a:pt x="2062861" y="85725"/>
                </a:lnTo>
                <a:lnTo>
                  <a:pt x="3896995" y="85725"/>
                </a:lnTo>
                <a:lnTo>
                  <a:pt x="3896995" y="57150"/>
                </a:lnTo>
                <a:close/>
              </a:path>
              <a:path w="4068445" h="3448050">
                <a:moveTo>
                  <a:pt x="2062861" y="3333521"/>
                </a:moveTo>
                <a:lnTo>
                  <a:pt x="2034286" y="3333521"/>
                </a:lnTo>
                <a:lnTo>
                  <a:pt x="2005711" y="3362096"/>
                </a:lnTo>
                <a:lnTo>
                  <a:pt x="2062861" y="3362096"/>
                </a:lnTo>
                <a:lnTo>
                  <a:pt x="2062861" y="3333521"/>
                </a:lnTo>
                <a:close/>
              </a:path>
              <a:path w="4068445" h="3448050">
                <a:moveTo>
                  <a:pt x="3896995" y="0"/>
                </a:moveTo>
                <a:lnTo>
                  <a:pt x="3896995" y="171450"/>
                </a:lnTo>
                <a:lnTo>
                  <a:pt x="4011295" y="114300"/>
                </a:lnTo>
                <a:lnTo>
                  <a:pt x="3925570" y="114300"/>
                </a:lnTo>
                <a:lnTo>
                  <a:pt x="3925570" y="57150"/>
                </a:lnTo>
                <a:lnTo>
                  <a:pt x="4011295" y="57150"/>
                </a:lnTo>
                <a:lnTo>
                  <a:pt x="3896995" y="0"/>
                </a:lnTo>
                <a:close/>
              </a:path>
              <a:path w="4068445" h="3448050">
                <a:moveTo>
                  <a:pt x="2062861" y="85725"/>
                </a:moveTo>
                <a:lnTo>
                  <a:pt x="2034286" y="114300"/>
                </a:lnTo>
                <a:lnTo>
                  <a:pt x="2062861" y="114300"/>
                </a:lnTo>
                <a:lnTo>
                  <a:pt x="2062861" y="85725"/>
                </a:lnTo>
                <a:close/>
              </a:path>
              <a:path w="4068445" h="3448050">
                <a:moveTo>
                  <a:pt x="3896995" y="85725"/>
                </a:moveTo>
                <a:lnTo>
                  <a:pt x="2062861" y="85725"/>
                </a:lnTo>
                <a:lnTo>
                  <a:pt x="2062861" y="114300"/>
                </a:lnTo>
                <a:lnTo>
                  <a:pt x="3896995" y="114300"/>
                </a:lnTo>
                <a:lnTo>
                  <a:pt x="3896995" y="85725"/>
                </a:lnTo>
                <a:close/>
              </a:path>
              <a:path w="4068445" h="3448050">
                <a:moveTo>
                  <a:pt x="4011295" y="57150"/>
                </a:moveTo>
                <a:lnTo>
                  <a:pt x="3925570" y="57150"/>
                </a:lnTo>
                <a:lnTo>
                  <a:pt x="3925570" y="114300"/>
                </a:lnTo>
                <a:lnTo>
                  <a:pt x="4011295" y="114300"/>
                </a:lnTo>
                <a:lnTo>
                  <a:pt x="4068445" y="85725"/>
                </a:lnTo>
                <a:lnTo>
                  <a:pt x="4011295" y="57150"/>
                </a:lnTo>
                <a:close/>
              </a:path>
            </a:pathLst>
          </a:custGeom>
          <a:solidFill>
            <a:srgbClr val="F49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 txBox="1"/>
          <p:nvPr/>
        </p:nvSpPr>
        <p:spPr>
          <a:xfrm>
            <a:off x="7375652" y="4355338"/>
            <a:ext cx="217297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Derivação</a:t>
            </a:r>
            <a:r>
              <a:rPr dirty="0" sz="1500" spc="-7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 uso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solda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8050148" y="1061085"/>
            <a:ext cx="1029969" cy="1678939"/>
            <a:chOff x="8050148" y="1061085"/>
            <a:chExt cx="1029969" cy="1678939"/>
          </a:xfrm>
        </p:grpSpPr>
        <p:sp>
          <p:nvSpPr>
            <p:cNvPr id="28" name="object 28" descr=""/>
            <p:cNvSpPr/>
            <p:nvPr/>
          </p:nvSpPr>
          <p:spPr>
            <a:xfrm>
              <a:off x="8078723" y="1089660"/>
              <a:ext cx="972819" cy="984885"/>
            </a:xfrm>
            <a:custGeom>
              <a:avLst/>
              <a:gdLst/>
              <a:ahLst/>
              <a:cxnLst/>
              <a:rect l="l" t="t" r="r" b="b"/>
              <a:pathLst>
                <a:path w="972820" h="984885">
                  <a:moveTo>
                    <a:pt x="0" y="492251"/>
                  </a:moveTo>
                  <a:lnTo>
                    <a:pt x="2225" y="444838"/>
                  </a:lnTo>
                  <a:lnTo>
                    <a:pt x="8766" y="398700"/>
                  </a:lnTo>
                  <a:lnTo>
                    <a:pt x="19419" y="354046"/>
                  </a:lnTo>
                  <a:lnTo>
                    <a:pt x="33980" y="311080"/>
                  </a:lnTo>
                  <a:lnTo>
                    <a:pt x="52245" y="270009"/>
                  </a:lnTo>
                  <a:lnTo>
                    <a:pt x="74010" y="231039"/>
                  </a:lnTo>
                  <a:lnTo>
                    <a:pt x="99071" y="194377"/>
                  </a:lnTo>
                  <a:lnTo>
                    <a:pt x="127225" y="160228"/>
                  </a:lnTo>
                  <a:lnTo>
                    <a:pt x="158268" y="128798"/>
                  </a:lnTo>
                  <a:lnTo>
                    <a:pt x="191996" y="100295"/>
                  </a:lnTo>
                  <a:lnTo>
                    <a:pt x="228206" y="74922"/>
                  </a:lnTo>
                  <a:lnTo>
                    <a:pt x="266692" y="52888"/>
                  </a:lnTo>
                  <a:lnTo>
                    <a:pt x="307253" y="34398"/>
                  </a:lnTo>
                  <a:lnTo>
                    <a:pt x="349683" y="19658"/>
                  </a:lnTo>
                  <a:lnTo>
                    <a:pt x="393780" y="8874"/>
                  </a:lnTo>
                  <a:lnTo>
                    <a:pt x="439338" y="2252"/>
                  </a:lnTo>
                  <a:lnTo>
                    <a:pt x="486155" y="0"/>
                  </a:lnTo>
                  <a:lnTo>
                    <a:pt x="532973" y="2252"/>
                  </a:lnTo>
                  <a:lnTo>
                    <a:pt x="578531" y="8874"/>
                  </a:lnTo>
                  <a:lnTo>
                    <a:pt x="622628" y="19658"/>
                  </a:lnTo>
                  <a:lnTo>
                    <a:pt x="665058" y="34398"/>
                  </a:lnTo>
                  <a:lnTo>
                    <a:pt x="705619" y="52888"/>
                  </a:lnTo>
                  <a:lnTo>
                    <a:pt x="744105" y="74922"/>
                  </a:lnTo>
                  <a:lnTo>
                    <a:pt x="780315" y="100295"/>
                  </a:lnTo>
                  <a:lnTo>
                    <a:pt x="814043" y="128798"/>
                  </a:lnTo>
                  <a:lnTo>
                    <a:pt x="845086" y="160228"/>
                  </a:lnTo>
                  <a:lnTo>
                    <a:pt x="873240" y="194377"/>
                  </a:lnTo>
                  <a:lnTo>
                    <a:pt x="898301" y="231039"/>
                  </a:lnTo>
                  <a:lnTo>
                    <a:pt x="920066" y="270009"/>
                  </a:lnTo>
                  <a:lnTo>
                    <a:pt x="938331" y="311080"/>
                  </a:lnTo>
                  <a:lnTo>
                    <a:pt x="952892" y="354046"/>
                  </a:lnTo>
                  <a:lnTo>
                    <a:pt x="963545" y="398700"/>
                  </a:lnTo>
                  <a:lnTo>
                    <a:pt x="970086" y="444838"/>
                  </a:lnTo>
                  <a:lnTo>
                    <a:pt x="972311" y="492251"/>
                  </a:lnTo>
                  <a:lnTo>
                    <a:pt x="970086" y="539665"/>
                  </a:lnTo>
                  <a:lnTo>
                    <a:pt x="963545" y="585803"/>
                  </a:lnTo>
                  <a:lnTo>
                    <a:pt x="952892" y="630457"/>
                  </a:lnTo>
                  <a:lnTo>
                    <a:pt x="938331" y="673423"/>
                  </a:lnTo>
                  <a:lnTo>
                    <a:pt x="920066" y="714494"/>
                  </a:lnTo>
                  <a:lnTo>
                    <a:pt x="898301" y="753464"/>
                  </a:lnTo>
                  <a:lnTo>
                    <a:pt x="873240" y="790126"/>
                  </a:lnTo>
                  <a:lnTo>
                    <a:pt x="845086" y="824275"/>
                  </a:lnTo>
                  <a:lnTo>
                    <a:pt x="814043" y="855705"/>
                  </a:lnTo>
                  <a:lnTo>
                    <a:pt x="780315" y="884208"/>
                  </a:lnTo>
                  <a:lnTo>
                    <a:pt x="744105" y="909581"/>
                  </a:lnTo>
                  <a:lnTo>
                    <a:pt x="705619" y="931615"/>
                  </a:lnTo>
                  <a:lnTo>
                    <a:pt x="665058" y="950105"/>
                  </a:lnTo>
                  <a:lnTo>
                    <a:pt x="622628" y="964845"/>
                  </a:lnTo>
                  <a:lnTo>
                    <a:pt x="578531" y="975629"/>
                  </a:lnTo>
                  <a:lnTo>
                    <a:pt x="532973" y="982251"/>
                  </a:lnTo>
                  <a:lnTo>
                    <a:pt x="486155" y="984503"/>
                  </a:lnTo>
                  <a:lnTo>
                    <a:pt x="439338" y="982251"/>
                  </a:lnTo>
                  <a:lnTo>
                    <a:pt x="393780" y="975629"/>
                  </a:lnTo>
                  <a:lnTo>
                    <a:pt x="349683" y="964845"/>
                  </a:lnTo>
                  <a:lnTo>
                    <a:pt x="307253" y="950105"/>
                  </a:lnTo>
                  <a:lnTo>
                    <a:pt x="266692" y="931615"/>
                  </a:lnTo>
                  <a:lnTo>
                    <a:pt x="228206" y="909581"/>
                  </a:lnTo>
                  <a:lnTo>
                    <a:pt x="191996" y="884208"/>
                  </a:lnTo>
                  <a:lnTo>
                    <a:pt x="158268" y="855705"/>
                  </a:lnTo>
                  <a:lnTo>
                    <a:pt x="127225" y="824275"/>
                  </a:lnTo>
                  <a:lnTo>
                    <a:pt x="99071" y="790126"/>
                  </a:lnTo>
                  <a:lnTo>
                    <a:pt x="74010" y="753464"/>
                  </a:lnTo>
                  <a:lnTo>
                    <a:pt x="52245" y="714494"/>
                  </a:lnTo>
                  <a:lnTo>
                    <a:pt x="33980" y="673423"/>
                  </a:lnTo>
                  <a:lnTo>
                    <a:pt x="19419" y="630457"/>
                  </a:lnTo>
                  <a:lnTo>
                    <a:pt x="8766" y="585803"/>
                  </a:lnTo>
                  <a:lnTo>
                    <a:pt x="2225" y="539665"/>
                  </a:lnTo>
                  <a:lnTo>
                    <a:pt x="0" y="492251"/>
                  </a:lnTo>
                  <a:close/>
                </a:path>
              </a:pathLst>
            </a:custGeom>
            <a:ln w="57150">
              <a:solidFill>
                <a:srgbClr val="F49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8422766" y="2074163"/>
              <a:ext cx="171450" cy="666115"/>
            </a:xfrm>
            <a:custGeom>
              <a:avLst/>
              <a:gdLst/>
              <a:ahLst/>
              <a:cxnLst/>
              <a:rect l="l" t="t" r="r" b="b"/>
              <a:pathLst>
                <a:path w="171450" h="666114">
                  <a:moveTo>
                    <a:pt x="114300" y="142875"/>
                  </a:moveTo>
                  <a:lnTo>
                    <a:pt x="57150" y="142875"/>
                  </a:lnTo>
                  <a:lnTo>
                    <a:pt x="57150" y="665607"/>
                  </a:lnTo>
                  <a:lnTo>
                    <a:pt x="114300" y="665607"/>
                  </a:lnTo>
                  <a:lnTo>
                    <a:pt x="114300" y="142875"/>
                  </a:lnTo>
                  <a:close/>
                </a:path>
                <a:path w="171450" h="666114">
                  <a:moveTo>
                    <a:pt x="85725" y="0"/>
                  </a:moveTo>
                  <a:lnTo>
                    <a:pt x="0" y="171450"/>
                  </a:lnTo>
                  <a:lnTo>
                    <a:pt x="57150" y="171450"/>
                  </a:lnTo>
                  <a:lnTo>
                    <a:pt x="57150" y="142875"/>
                  </a:lnTo>
                  <a:lnTo>
                    <a:pt x="157162" y="142875"/>
                  </a:lnTo>
                  <a:lnTo>
                    <a:pt x="85725" y="0"/>
                  </a:lnTo>
                  <a:close/>
                </a:path>
                <a:path w="171450" h="666114">
                  <a:moveTo>
                    <a:pt x="157162" y="142875"/>
                  </a:moveTo>
                  <a:lnTo>
                    <a:pt x="114300" y="142875"/>
                  </a:lnTo>
                  <a:lnTo>
                    <a:pt x="114300" y="171450"/>
                  </a:lnTo>
                  <a:lnTo>
                    <a:pt x="171450" y="171450"/>
                  </a:lnTo>
                  <a:lnTo>
                    <a:pt x="157162" y="142875"/>
                  </a:lnTo>
                  <a:close/>
                </a:path>
              </a:pathLst>
            </a:custGeom>
            <a:solidFill>
              <a:srgbClr val="F49D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2606039" y="4395089"/>
            <a:ext cx="3576320" cy="2067560"/>
            <a:chOff x="2606039" y="4395089"/>
            <a:chExt cx="3576320" cy="206756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6039" y="4443984"/>
              <a:ext cx="3576066" cy="201853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135" y="4398264"/>
              <a:ext cx="3566160" cy="2008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610611" y="4396676"/>
              <a:ext cx="3569335" cy="2012314"/>
            </a:xfrm>
            <a:custGeom>
              <a:avLst/>
              <a:gdLst/>
              <a:ahLst/>
              <a:cxnLst/>
              <a:rect l="l" t="t" r="r" b="b"/>
              <a:pathLst>
                <a:path w="3569335" h="2012314">
                  <a:moveTo>
                    <a:pt x="0" y="2011807"/>
                  </a:moveTo>
                  <a:lnTo>
                    <a:pt x="3569335" y="2011807"/>
                  </a:lnTo>
                  <a:lnTo>
                    <a:pt x="3569335" y="0"/>
                  </a:lnTo>
                  <a:lnTo>
                    <a:pt x="0" y="0"/>
                  </a:lnTo>
                  <a:lnTo>
                    <a:pt x="0" y="201180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1" name="object 11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457704" y="259156"/>
            <a:ext cx="150939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Sinais:</a:t>
            </a:r>
            <a:r>
              <a:rPr dirty="0" spc="-35"/>
              <a:t> </a:t>
            </a:r>
            <a:r>
              <a:rPr dirty="0" spc="-25"/>
              <a:t>RPM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1944370" y="663734"/>
            <a:ext cx="3559175" cy="33197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35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sinal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RPM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encontrado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 módulo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etiqueta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A3.4.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Seu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fio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tem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coloração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branca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listra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azul.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ligado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fio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branco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16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pinos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(entrada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RPM).</a:t>
            </a:r>
            <a:endParaRPr sz="1600">
              <a:latin typeface="Calibri"/>
              <a:cs typeface="Calibri"/>
            </a:endParaRPr>
          </a:p>
          <a:p>
            <a:pPr marL="12700" marR="5080" indent="457200">
              <a:lnSpc>
                <a:spcPct val="150100"/>
              </a:lnSpc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Obs: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Esse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sinal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só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utilizado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quando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equipamento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fornece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dados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Rede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Can.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Geralmente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modelos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 ano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2016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baixo.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737731" y="4294708"/>
            <a:ext cx="350583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Sinal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RPM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coletado</a:t>
            </a:r>
            <a:r>
              <a:rPr dirty="0" sz="1500" spc="-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derivação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solda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4872228" y="1844039"/>
            <a:ext cx="4613275" cy="4264025"/>
            <a:chOff x="4872228" y="1844039"/>
            <a:chExt cx="4613275" cy="4264025"/>
          </a:xfrm>
        </p:grpSpPr>
        <p:sp>
          <p:nvSpPr>
            <p:cNvPr id="27" name="object 27" descr=""/>
            <p:cNvSpPr/>
            <p:nvPr/>
          </p:nvSpPr>
          <p:spPr>
            <a:xfrm>
              <a:off x="7859268" y="1882139"/>
              <a:ext cx="1588135" cy="1152525"/>
            </a:xfrm>
            <a:custGeom>
              <a:avLst/>
              <a:gdLst/>
              <a:ahLst/>
              <a:cxnLst/>
              <a:rect l="l" t="t" r="r" b="b"/>
              <a:pathLst>
                <a:path w="1588134" h="1152525">
                  <a:moveTo>
                    <a:pt x="0" y="1152143"/>
                  </a:moveTo>
                  <a:lnTo>
                    <a:pt x="1588007" y="1152143"/>
                  </a:lnTo>
                  <a:lnTo>
                    <a:pt x="1588007" y="0"/>
                  </a:lnTo>
                  <a:lnTo>
                    <a:pt x="0" y="0"/>
                  </a:lnTo>
                  <a:lnTo>
                    <a:pt x="0" y="1152143"/>
                  </a:lnTo>
                  <a:close/>
                </a:path>
              </a:pathLst>
            </a:custGeom>
            <a:ln w="76200">
              <a:solidFill>
                <a:srgbClr val="F49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872228" y="2375534"/>
              <a:ext cx="3565525" cy="3732529"/>
            </a:xfrm>
            <a:custGeom>
              <a:avLst/>
              <a:gdLst/>
              <a:ahLst/>
              <a:cxnLst/>
              <a:rect l="l" t="t" r="r" b="b"/>
              <a:pathLst>
                <a:path w="3565525" h="3732529">
                  <a:moveTo>
                    <a:pt x="171450" y="3560813"/>
                  </a:moveTo>
                  <a:lnTo>
                    <a:pt x="0" y="3646538"/>
                  </a:lnTo>
                  <a:lnTo>
                    <a:pt x="171450" y="3732263"/>
                  </a:lnTo>
                  <a:lnTo>
                    <a:pt x="171450" y="3675113"/>
                  </a:lnTo>
                  <a:lnTo>
                    <a:pt x="142875" y="3675113"/>
                  </a:lnTo>
                  <a:lnTo>
                    <a:pt x="142875" y="3617963"/>
                  </a:lnTo>
                  <a:lnTo>
                    <a:pt x="171450" y="3617963"/>
                  </a:lnTo>
                  <a:lnTo>
                    <a:pt x="171450" y="3560813"/>
                  </a:lnTo>
                  <a:close/>
                </a:path>
                <a:path w="3565525" h="3732529">
                  <a:moveTo>
                    <a:pt x="171450" y="3617963"/>
                  </a:moveTo>
                  <a:lnTo>
                    <a:pt x="142875" y="3617963"/>
                  </a:lnTo>
                  <a:lnTo>
                    <a:pt x="142875" y="3675113"/>
                  </a:lnTo>
                  <a:lnTo>
                    <a:pt x="171450" y="3675113"/>
                  </a:lnTo>
                  <a:lnTo>
                    <a:pt x="171450" y="3617963"/>
                  </a:lnTo>
                  <a:close/>
                </a:path>
                <a:path w="3565525" h="3732529">
                  <a:moveTo>
                    <a:pt x="1753997" y="3617963"/>
                  </a:moveTo>
                  <a:lnTo>
                    <a:pt x="171450" y="3617963"/>
                  </a:lnTo>
                  <a:lnTo>
                    <a:pt x="171450" y="3675113"/>
                  </a:lnTo>
                  <a:lnTo>
                    <a:pt x="1782572" y="3675113"/>
                  </a:lnTo>
                  <a:lnTo>
                    <a:pt x="1793680" y="3672868"/>
                  </a:lnTo>
                  <a:lnTo>
                    <a:pt x="1802765" y="3666745"/>
                  </a:lnTo>
                  <a:lnTo>
                    <a:pt x="1808896" y="3657662"/>
                  </a:lnTo>
                  <a:lnTo>
                    <a:pt x="1811147" y="3646538"/>
                  </a:lnTo>
                  <a:lnTo>
                    <a:pt x="1753997" y="3646538"/>
                  </a:lnTo>
                  <a:lnTo>
                    <a:pt x="1753997" y="3617963"/>
                  </a:lnTo>
                  <a:close/>
                </a:path>
                <a:path w="3565525" h="3732529">
                  <a:moveTo>
                    <a:pt x="3393567" y="57150"/>
                  </a:moveTo>
                  <a:lnTo>
                    <a:pt x="1782572" y="57150"/>
                  </a:lnTo>
                  <a:lnTo>
                    <a:pt x="1771409" y="59400"/>
                  </a:lnTo>
                  <a:lnTo>
                    <a:pt x="1762331" y="65532"/>
                  </a:lnTo>
                  <a:lnTo>
                    <a:pt x="1756229" y="74616"/>
                  </a:lnTo>
                  <a:lnTo>
                    <a:pt x="1753997" y="85725"/>
                  </a:lnTo>
                  <a:lnTo>
                    <a:pt x="1753997" y="3646538"/>
                  </a:lnTo>
                  <a:lnTo>
                    <a:pt x="1782571" y="3617963"/>
                  </a:lnTo>
                  <a:lnTo>
                    <a:pt x="1811147" y="3617963"/>
                  </a:lnTo>
                  <a:lnTo>
                    <a:pt x="1811147" y="114299"/>
                  </a:lnTo>
                  <a:lnTo>
                    <a:pt x="1782572" y="114300"/>
                  </a:lnTo>
                  <a:lnTo>
                    <a:pt x="1811147" y="85725"/>
                  </a:lnTo>
                  <a:lnTo>
                    <a:pt x="3393567" y="85725"/>
                  </a:lnTo>
                  <a:lnTo>
                    <a:pt x="3393567" y="57150"/>
                  </a:lnTo>
                  <a:close/>
                </a:path>
                <a:path w="3565525" h="3732529">
                  <a:moveTo>
                    <a:pt x="1811147" y="3617963"/>
                  </a:moveTo>
                  <a:lnTo>
                    <a:pt x="1782571" y="3617963"/>
                  </a:lnTo>
                  <a:lnTo>
                    <a:pt x="1753997" y="3646538"/>
                  </a:lnTo>
                  <a:lnTo>
                    <a:pt x="1811147" y="3646538"/>
                  </a:lnTo>
                  <a:lnTo>
                    <a:pt x="1811147" y="3617963"/>
                  </a:lnTo>
                  <a:close/>
                </a:path>
                <a:path w="3565525" h="3732529">
                  <a:moveTo>
                    <a:pt x="3393567" y="0"/>
                  </a:moveTo>
                  <a:lnTo>
                    <a:pt x="3393567" y="171450"/>
                  </a:lnTo>
                  <a:lnTo>
                    <a:pt x="3507867" y="114300"/>
                  </a:lnTo>
                  <a:lnTo>
                    <a:pt x="3422142" y="114300"/>
                  </a:lnTo>
                  <a:lnTo>
                    <a:pt x="3422142" y="57150"/>
                  </a:lnTo>
                  <a:lnTo>
                    <a:pt x="3507867" y="57150"/>
                  </a:lnTo>
                  <a:lnTo>
                    <a:pt x="3393567" y="0"/>
                  </a:lnTo>
                  <a:close/>
                </a:path>
                <a:path w="3565525" h="3732529">
                  <a:moveTo>
                    <a:pt x="1811147" y="85725"/>
                  </a:moveTo>
                  <a:lnTo>
                    <a:pt x="1782572" y="114300"/>
                  </a:lnTo>
                  <a:lnTo>
                    <a:pt x="1811147" y="114300"/>
                  </a:lnTo>
                  <a:lnTo>
                    <a:pt x="1811147" y="85725"/>
                  </a:lnTo>
                  <a:close/>
                </a:path>
                <a:path w="3565525" h="3732529">
                  <a:moveTo>
                    <a:pt x="3393567" y="85725"/>
                  </a:moveTo>
                  <a:lnTo>
                    <a:pt x="1811147" y="85725"/>
                  </a:lnTo>
                  <a:lnTo>
                    <a:pt x="1811147" y="114300"/>
                  </a:lnTo>
                  <a:lnTo>
                    <a:pt x="3393567" y="114300"/>
                  </a:lnTo>
                  <a:lnTo>
                    <a:pt x="3393567" y="85725"/>
                  </a:lnTo>
                  <a:close/>
                </a:path>
                <a:path w="3565525" h="3732529">
                  <a:moveTo>
                    <a:pt x="3507867" y="57150"/>
                  </a:moveTo>
                  <a:lnTo>
                    <a:pt x="3422142" y="57150"/>
                  </a:lnTo>
                  <a:lnTo>
                    <a:pt x="3422142" y="114300"/>
                  </a:lnTo>
                  <a:lnTo>
                    <a:pt x="3507867" y="114300"/>
                  </a:lnTo>
                  <a:lnTo>
                    <a:pt x="3565017" y="85725"/>
                  </a:lnTo>
                  <a:lnTo>
                    <a:pt x="3507867" y="57150"/>
                  </a:lnTo>
                  <a:close/>
                </a:path>
              </a:pathLst>
            </a:custGeom>
            <a:solidFill>
              <a:srgbClr val="F49D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2606039" y="4395089"/>
            <a:ext cx="3576320" cy="2067560"/>
            <a:chOff x="2606039" y="4395089"/>
            <a:chExt cx="3576320" cy="206756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6039" y="4443984"/>
              <a:ext cx="3576066" cy="201853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2135" y="4398264"/>
              <a:ext cx="3566160" cy="20086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610611" y="4396676"/>
              <a:ext cx="3569335" cy="2012314"/>
            </a:xfrm>
            <a:custGeom>
              <a:avLst/>
              <a:gdLst/>
              <a:ahLst/>
              <a:cxnLst/>
              <a:rect l="l" t="t" r="r" b="b"/>
              <a:pathLst>
                <a:path w="3569335" h="2012314">
                  <a:moveTo>
                    <a:pt x="0" y="2011807"/>
                  </a:moveTo>
                  <a:lnTo>
                    <a:pt x="3569335" y="2011807"/>
                  </a:lnTo>
                  <a:lnTo>
                    <a:pt x="3569335" y="0"/>
                  </a:lnTo>
                  <a:lnTo>
                    <a:pt x="0" y="0"/>
                  </a:lnTo>
                  <a:lnTo>
                    <a:pt x="0" y="201180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1" name="object 11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091308" y="317372"/>
            <a:ext cx="321881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4570" algn="l"/>
              </a:tabLst>
            </a:pPr>
            <a:r>
              <a:rPr dirty="0"/>
              <a:t>Sinais:</a:t>
            </a:r>
            <a:r>
              <a:rPr dirty="0" spc="-80"/>
              <a:t> </a:t>
            </a:r>
            <a:r>
              <a:rPr dirty="0" spc="-10"/>
              <a:t>Engate</a:t>
            </a:r>
            <a:r>
              <a:rPr dirty="0" spc="-75"/>
              <a:t> </a:t>
            </a:r>
            <a:r>
              <a:rPr dirty="0" spc="-25"/>
              <a:t>de</a:t>
            </a:r>
            <a:r>
              <a:rPr dirty="0"/>
              <a:t>	</a:t>
            </a:r>
            <a:r>
              <a:rPr dirty="0" spc="-10"/>
              <a:t>Carreta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1735073" y="822377"/>
            <a:ext cx="3716020" cy="258635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610235">
              <a:lnSpc>
                <a:spcPct val="100000"/>
              </a:lnSpc>
              <a:spcBef>
                <a:spcPts val="1055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coletar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sinal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engate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  <a:spcBef>
                <a:spcPts val="960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carreta,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necessário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uso de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sensor</a:t>
            </a:r>
            <a:endParaRPr sz="1600">
              <a:latin typeface="Calibri"/>
              <a:cs typeface="Calibri"/>
            </a:endParaRPr>
          </a:p>
          <a:p>
            <a:pPr algn="ctr" marL="12700" marR="5080">
              <a:lnSpc>
                <a:spcPct val="150100"/>
              </a:lnSpc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magnético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(D.I.E.)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super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ímã.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sensor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alimentado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tensão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12v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a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30v.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Usa-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r>
              <a:rPr dirty="0" sz="16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PP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 4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vias.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verde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sensor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(output)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ligado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fio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preto/verde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16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pinos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(ED2).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280530" y="4180211"/>
            <a:ext cx="4998085" cy="715645"/>
          </a:xfrm>
          <a:prstGeom prst="rect">
            <a:avLst/>
          </a:prstGeom>
        </p:spPr>
        <p:txBody>
          <a:bodyPr wrap="square" lIns="0" tIns="128905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10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Sensor</a:t>
            </a:r>
            <a:r>
              <a:rPr dirty="0" sz="1500" spc="30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D.I.E.</a:t>
            </a:r>
            <a:r>
              <a:rPr dirty="0" sz="1500" spc="30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fixado</a:t>
            </a:r>
            <a:r>
              <a:rPr dirty="0" sz="1500" spc="29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30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o</a:t>
            </a:r>
            <a:r>
              <a:rPr dirty="0" sz="1500" spc="3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uso</a:t>
            </a:r>
            <a:r>
              <a:rPr dirty="0" sz="1500" spc="29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28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próprio</a:t>
            </a:r>
            <a:r>
              <a:rPr dirty="0" sz="1500" spc="29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parafuso</a:t>
            </a:r>
            <a:r>
              <a:rPr dirty="0" sz="1500" spc="29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quinta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roda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caminhão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4872228" y="4061459"/>
            <a:ext cx="1205865" cy="2052320"/>
          </a:xfrm>
          <a:custGeom>
            <a:avLst/>
            <a:gdLst/>
            <a:ahLst/>
            <a:cxnLst/>
            <a:rect l="l" t="t" r="r" b="b"/>
            <a:pathLst>
              <a:path w="1205864" h="2052320">
                <a:moveTo>
                  <a:pt x="173736" y="1880438"/>
                </a:moveTo>
                <a:lnTo>
                  <a:pt x="0" y="1961413"/>
                </a:lnTo>
                <a:lnTo>
                  <a:pt x="169037" y="2051824"/>
                </a:lnTo>
                <a:lnTo>
                  <a:pt x="170624" y="1993935"/>
                </a:lnTo>
                <a:lnTo>
                  <a:pt x="142748" y="1993912"/>
                </a:lnTo>
                <a:lnTo>
                  <a:pt x="142875" y="1936762"/>
                </a:lnTo>
                <a:lnTo>
                  <a:pt x="172191" y="1936762"/>
                </a:lnTo>
                <a:lnTo>
                  <a:pt x="173736" y="1880438"/>
                </a:lnTo>
                <a:close/>
              </a:path>
              <a:path w="1205864" h="2052320">
                <a:moveTo>
                  <a:pt x="172191" y="1936786"/>
                </a:moveTo>
                <a:lnTo>
                  <a:pt x="170624" y="1993935"/>
                </a:lnTo>
                <a:lnTo>
                  <a:pt x="1120013" y="1994700"/>
                </a:lnTo>
                <a:lnTo>
                  <a:pt x="1131121" y="1992460"/>
                </a:lnTo>
                <a:lnTo>
                  <a:pt x="1140205" y="1986337"/>
                </a:lnTo>
                <a:lnTo>
                  <a:pt x="1146337" y="1977251"/>
                </a:lnTo>
                <a:lnTo>
                  <a:pt x="1148588" y="1966125"/>
                </a:lnTo>
                <a:lnTo>
                  <a:pt x="1091438" y="1966125"/>
                </a:lnTo>
                <a:lnTo>
                  <a:pt x="1091438" y="1937527"/>
                </a:lnTo>
                <a:lnTo>
                  <a:pt x="172191" y="1936786"/>
                </a:lnTo>
                <a:close/>
              </a:path>
              <a:path w="1205864" h="2052320">
                <a:moveTo>
                  <a:pt x="142875" y="1936762"/>
                </a:moveTo>
                <a:lnTo>
                  <a:pt x="142748" y="1993912"/>
                </a:lnTo>
                <a:lnTo>
                  <a:pt x="170624" y="1993935"/>
                </a:lnTo>
                <a:lnTo>
                  <a:pt x="172191" y="1936786"/>
                </a:lnTo>
                <a:lnTo>
                  <a:pt x="142875" y="1936762"/>
                </a:lnTo>
                <a:close/>
              </a:path>
              <a:path w="1205864" h="2052320">
                <a:moveTo>
                  <a:pt x="1091438" y="1937527"/>
                </a:moveTo>
                <a:lnTo>
                  <a:pt x="1091438" y="1966125"/>
                </a:lnTo>
                <a:lnTo>
                  <a:pt x="1120013" y="1937550"/>
                </a:lnTo>
                <a:lnTo>
                  <a:pt x="1091438" y="1937527"/>
                </a:lnTo>
                <a:close/>
              </a:path>
              <a:path w="1205864" h="2052320">
                <a:moveTo>
                  <a:pt x="1148588" y="142875"/>
                </a:moveTo>
                <a:lnTo>
                  <a:pt x="1091438" y="142875"/>
                </a:lnTo>
                <a:lnTo>
                  <a:pt x="1091438" y="1937527"/>
                </a:lnTo>
                <a:lnTo>
                  <a:pt x="1120013" y="1937550"/>
                </a:lnTo>
                <a:lnTo>
                  <a:pt x="1091438" y="1966125"/>
                </a:lnTo>
                <a:lnTo>
                  <a:pt x="1148588" y="1966125"/>
                </a:lnTo>
                <a:lnTo>
                  <a:pt x="1148588" y="142875"/>
                </a:lnTo>
                <a:close/>
              </a:path>
              <a:path w="1205864" h="2052320">
                <a:moveTo>
                  <a:pt x="172191" y="1936762"/>
                </a:moveTo>
                <a:lnTo>
                  <a:pt x="142875" y="1936762"/>
                </a:lnTo>
                <a:lnTo>
                  <a:pt x="172191" y="1936786"/>
                </a:lnTo>
                <a:close/>
              </a:path>
              <a:path w="1205864" h="2052320">
                <a:moveTo>
                  <a:pt x="1120013" y="0"/>
                </a:moveTo>
                <a:lnTo>
                  <a:pt x="1034288" y="171450"/>
                </a:lnTo>
                <a:lnTo>
                  <a:pt x="1091438" y="171450"/>
                </a:lnTo>
                <a:lnTo>
                  <a:pt x="1091438" y="142875"/>
                </a:lnTo>
                <a:lnTo>
                  <a:pt x="1191450" y="142875"/>
                </a:lnTo>
                <a:lnTo>
                  <a:pt x="1120013" y="0"/>
                </a:lnTo>
                <a:close/>
              </a:path>
              <a:path w="1205864" h="2052320">
                <a:moveTo>
                  <a:pt x="1191450" y="142875"/>
                </a:moveTo>
                <a:lnTo>
                  <a:pt x="1148588" y="142875"/>
                </a:lnTo>
                <a:lnTo>
                  <a:pt x="1148588" y="171450"/>
                </a:lnTo>
                <a:lnTo>
                  <a:pt x="1205738" y="171450"/>
                </a:lnTo>
                <a:lnTo>
                  <a:pt x="1191450" y="142875"/>
                </a:lnTo>
                <a:close/>
              </a:path>
            </a:pathLst>
          </a:custGeom>
          <a:solidFill>
            <a:srgbClr val="F49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95089"/>
            <a:ext cx="12178665" cy="2463165"/>
            <a:chOff x="0" y="4395089"/>
            <a:chExt cx="12178665" cy="24631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7168" y="4443984"/>
              <a:ext cx="3560826" cy="201853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3263" y="4398264"/>
              <a:ext cx="3550920" cy="200863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301612" y="4396676"/>
              <a:ext cx="3554095" cy="2012314"/>
            </a:xfrm>
            <a:custGeom>
              <a:avLst/>
              <a:gdLst/>
              <a:ahLst/>
              <a:cxnLst/>
              <a:rect l="l" t="t" r="r" b="b"/>
              <a:pathLst>
                <a:path w="3554095" h="2012314">
                  <a:moveTo>
                    <a:pt x="0" y="2011807"/>
                  </a:moveTo>
                  <a:lnTo>
                    <a:pt x="3554094" y="2011807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01180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3848" y="4443984"/>
              <a:ext cx="3585210" cy="201853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9944" y="4398264"/>
              <a:ext cx="3575304" cy="200863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2598420" y="4396676"/>
              <a:ext cx="3578860" cy="2012314"/>
            </a:xfrm>
            <a:custGeom>
              <a:avLst/>
              <a:gdLst/>
              <a:ahLst/>
              <a:cxnLst/>
              <a:rect l="l" t="t" r="r" b="b"/>
              <a:pathLst>
                <a:path w="3578860" h="2012314">
                  <a:moveTo>
                    <a:pt x="0" y="2011807"/>
                  </a:moveTo>
                  <a:lnTo>
                    <a:pt x="3578479" y="2011807"/>
                  </a:lnTo>
                  <a:lnTo>
                    <a:pt x="3578479" y="0"/>
                  </a:lnTo>
                  <a:lnTo>
                    <a:pt x="0" y="0"/>
                  </a:lnTo>
                  <a:lnTo>
                    <a:pt x="0" y="201180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5693664" y="566737"/>
            <a:ext cx="5652135" cy="3674110"/>
            <a:chOff x="5693664" y="566737"/>
            <a:chExt cx="5652135" cy="367411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3664" y="615696"/>
              <a:ext cx="2996945" cy="362483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9760" y="569975"/>
              <a:ext cx="2987040" cy="361492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698109" y="568325"/>
              <a:ext cx="2990215" cy="3618229"/>
            </a:xfrm>
            <a:custGeom>
              <a:avLst/>
              <a:gdLst/>
              <a:ahLst/>
              <a:cxnLst/>
              <a:rect l="l" t="t" r="r" b="b"/>
              <a:pathLst>
                <a:path w="2990215" h="3618229">
                  <a:moveTo>
                    <a:pt x="0" y="3618103"/>
                  </a:moveTo>
                  <a:lnTo>
                    <a:pt x="2990215" y="3618103"/>
                  </a:lnTo>
                  <a:lnTo>
                    <a:pt x="2990215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80704" y="624839"/>
              <a:ext cx="2664714" cy="361569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86800" y="579120"/>
              <a:ext cx="2654807" cy="360578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8685149" y="577469"/>
              <a:ext cx="2658110" cy="3609340"/>
            </a:xfrm>
            <a:custGeom>
              <a:avLst/>
              <a:gdLst/>
              <a:ahLst/>
              <a:cxnLst/>
              <a:rect l="l" t="t" r="r" b="b"/>
              <a:pathLst>
                <a:path w="2658109" h="3609340">
                  <a:moveTo>
                    <a:pt x="0" y="3608959"/>
                  </a:moveTo>
                  <a:lnTo>
                    <a:pt x="2657982" y="3608959"/>
                  </a:lnTo>
                  <a:lnTo>
                    <a:pt x="2657982" y="0"/>
                  </a:lnTo>
                  <a:lnTo>
                    <a:pt x="0" y="0"/>
                  </a:lnTo>
                  <a:lnTo>
                    <a:pt x="0" y="360895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7" name="object 1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8" name="object 2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2175764" y="1028625"/>
            <a:ext cx="3419475" cy="25863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sensor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magnético</a:t>
            </a:r>
            <a:r>
              <a:rPr dirty="0" sz="16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(D.I.E.)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deve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quinta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roda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caminhão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regulado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posição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engate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ativar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desengate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desativar.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local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fixação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super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ímã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bem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lixado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fixação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50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utilizado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resina.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0393171" y="4592982"/>
            <a:ext cx="983615" cy="714375"/>
          </a:xfrm>
          <a:prstGeom prst="rect">
            <a:avLst/>
          </a:prstGeom>
        </p:spPr>
        <p:txBody>
          <a:bodyPr wrap="square" lIns="0" tIns="127635" rIns="0" bIns="0" rtlCol="0" vert="horz">
            <a:spAutoFit/>
          </a:bodyPr>
          <a:lstStyle/>
          <a:p>
            <a:pPr marL="134620">
              <a:lnSpc>
                <a:spcPct val="100000"/>
              </a:lnSpc>
              <a:spcBef>
                <a:spcPts val="100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Suporte</a:t>
            </a:r>
            <a:r>
              <a:rPr dirty="0" sz="1500" spc="-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Sensor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D.I.E.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0010775" y="2817876"/>
            <a:ext cx="888365" cy="1801495"/>
          </a:xfrm>
          <a:custGeom>
            <a:avLst/>
            <a:gdLst/>
            <a:ahLst/>
            <a:cxnLst/>
            <a:rect l="l" t="t" r="r" b="b"/>
            <a:pathLst>
              <a:path w="888365" h="1801495">
                <a:moveTo>
                  <a:pt x="774065" y="1629918"/>
                </a:moveTo>
                <a:lnTo>
                  <a:pt x="716915" y="1629918"/>
                </a:lnTo>
                <a:lnTo>
                  <a:pt x="802640" y="1801368"/>
                </a:lnTo>
                <a:lnTo>
                  <a:pt x="874077" y="1658493"/>
                </a:lnTo>
                <a:lnTo>
                  <a:pt x="774065" y="1658493"/>
                </a:lnTo>
                <a:lnTo>
                  <a:pt x="774065" y="1629918"/>
                </a:lnTo>
                <a:close/>
              </a:path>
              <a:path w="888365" h="1801495">
                <a:moveTo>
                  <a:pt x="774065" y="900684"/>
                </a:moveTo>
                <a:lnTo>
                  <a:pt x="774065" y="1658493"/>
                </a:lnTo>
                <a:lnTo>
                  <a:pt x="831215" y="1658493"/>
                </a:lnTo>
                <a:lnTo>
                  <a:pt x="831215" y="929259"/>
                </a:lnTo>
                <a:lnTo>
                  <a:pt x="802640" y="929259"/>
                </a:lnTo>
                <a:lnTo>
                  <a:pt x="774065" y="900684"/>
                </a:lnTo>
                <a:close/>
              </a:path>
              <a:path w="888365" h="1801495">
                <a:moveTo>
                  <a:pt x="888365" y="1629918"/>
                </a:moveTo>
                <a:lnTo>
                  <a:pt x="831215" y="1629918"/>
                </a:lnTo>
                <a:lnTo>
                  <a:pt x="831215" y="1658493"/>
                </a:lnTo>
                <a:lnTo>
                  <a:pt x="874077" y="1658493"/>
                </a:lnTo>
                <a:lnTo>
                  <a:pt x="888365" y="1629918"/>
                </a:lnTo>
                <a:close/>
              </a:path>
              <a:path w="888365" h="1801495">
                <a:moveTo>
                  <a:pt x="114300" y="142875"/>
                </a:moveTo>
                <a:lnTo>
                  <a:pt x="57150" y="142875"/>
                </a:lnTo>
                <a:lnTo>
                  <a:pt x="57150" y="900684"/>
                </a:lnTo>
                <a:lnTo>
                  <a:pt x="59400" y="911792"/>
                </a:lnTo>
                <a:lnTo>
                  <a:pt x="65531" y="920877"/>
                </a:lnTo>
                <a:lnTo>
                  <a:pt x="74616" y="927008"/>
                </a:lnTo>
                <a:lnTo>
                  <a:pt x="85725" y="929259"/>
                </a:lnTo>
                <a:lnTo>
                  <a:pt x="774065" y="929259"/>
                </a:lnTo>
                <a:lnTo>
                  <a:pt x="774065" y="900684"/>
                </a:lnTo>
                <a:lnTo>
                  <a:pt x="114300" y="900684"/>
                </a:lnTo>
                <a:lnTo>
                  <a:pt x="85725" y="872109"/>
                </a:lnTo>
                <a:lnTo>
                  <a:pt x="114300" y="872109"/>
                </a:lnTo>
                <a:lnTo>
                  <a:pt x="114300" y="142875"/>
                </a:lnTo>
                <a:close/>
              </a:path>
              <a:path w="888365" h="1801495">
                <a:moveTo>
                  <a:pt x="802640" y="872109"/>
                </a:moveTo>
                <a:lnTo>
                  <a:pt x="114300" y="872109"/>
                </a:lnTo>
                <a:lnTo>
                  <a:pt x="114300" y="900684"/>
                </a:lnTo>
                <a:lnTo>
                  <a:pt x="774065" y="900684"/>
                </a:lnTo>
                <a:lnTo>
                  <a:pt x="802640" y="929259"/>
                </a:lnTo>
                <a:lnTo>
                  <a:pt x="831215" y="929259"/>
                </a:lnTo>
                <a:lnTo>
                  <a:pt x="831215" y="900684"/>
                </a:lnTo>
                <a:lnTo>
                  <a:pt x="828982" y="889575"/>
                </a:lnTo>
                <a:lnTo>
                  <a:pt x="822880" y="880491"/>
                </a:lnTo>
                <a:lnTo>
                  <a:pt x="813802" y="874359"/>
                </a:lnTo>
                <a:lnTo>
                  <a:pt x="802640" y="872109"/>
                </a:lnTo>
                <a:close/>
              </a:path>
              <a:path w="888365" h="1801495">
                <a:moveTo>
                  <a:pt x="114300" y="872109"/>
                </a:moveTo>
                <a:lnTo>
                  <a:pt x="85725" y="872109"/>
                </a:lnTo>
                <a:lnTo>
                  <a:pt x="114300" y="900684"/>
                </a:lnTo>
                <a:lnTo>
                  <a:pt x="114300" y="872109"/>
                </a:lnTo>
                <a:close/>
              </a:path>
              <a:path w="888365" h="1801495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888365" h="1801495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54ABB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5594603" y="5179695"/>
            <a:ext cx="2310130" cy="184150"/>
          </a:xfrm>
          <a:custGeom>
            <a:avLst/>
            <a:gdLst/>
            <a:ahLst/>
            <a:cxnLst/>
            <a:rect l="l" t="t" r="r" b="b"/>
            <a:pathLst>
              <a:path w="2310129" h="184150">
                <a:moveTo>
                  <a:pt x="2138299" y="12699"/>
                </a:moveTo>
                <a:lnTo>
                  <a:pt x="2138299" y="184149"/>
                </a:lnTo>
                <a:lnTo>
                  <a:pt x="2252599" y="126999"/>
                </a:lnTo>
                <a:lnTo>
                  <a:pt x="2166874" y="126999"/>
                </a:lnTo>
                <a:lnTo>
                  <a:pt x="2166874" y="69849"/>
                </a:lnTo>
                <a:lnTo>
                  <a:pt x="2252599" y="69849"/>
                </a:lnTo>
                <a:lnTo>
                  <a:pt x="2138299" y="12699"/>
                </a:lnTo>
                <a:close/>
              </a:path>
              <a:path w="2310129" h="184150">
                <a:moveTo>
                  <a:pt x="171450" y="0"/>
                </a:moveTo>
                <a:lnTo>
                  <a:pt x="0" y="85724"/>
                </a:lnTo>
                <a:lnTo>
                  <a:pt x="171450" y="171449"/>
                </a:lnTo>
                <a:lnTo>
                  <a:pt x="171450" y="114299"/>
                </a:lnTo>
                <a:lnTo>
                  <a:pt x="142875" y="114299"/>
                </a:lnTo>
                <a:lnTo>
                  <a:pt x="142875" y="57149"/>
                </a:lnTo>
                <a:lnTo>
                  <a:pt x="171450" y="57149"/>
                </a:lnTo>
                <a:lnTo>
                  <a:pt x="171450" y="0"/>
                </a:lnTo>
                <a:close/>
              </a:path>
              <a:path w="2310129" h="184150">
                <a:moveTo>
                  <a:pt x="1126236" y="85724"/>
                </a:moveTo>
                <a:lnTo>
                  <a:pt x="1126236" y="98424"/>
                </a:lnTo>
                <a:lnTo>
                  <a:pt x="1128486" y="109533"/>
                </a:lnTo>
                <a:lnTo>
                  <a:pt x="1134618" y="118617"/>
                </a:lnTo>
                <a:lnTo>
                  <a:pt x="1143702" y="124749"/>
                </a:lnTo>
                <a:lnTo>
                  <a:pt x="1154811" y="126999"/>
                </a:lnTo>
                <a:lnTo>
                  <a:pt x="2138299" y="126999"/>
                </a:lnTo>
                <a:lnTo>
                  <a:pt x="2138299" y="114299"/>
                </a:lnTo>
                <a:lnTo>
                  <a:pt x="1154811" y="114299"/>
                </a:lnTo>
                <a:lnTo>
                  <a:pt x="1126236" y="85724"/>
                </a:lnTo>
                <a:close/>
              </a:path>
              <a:path w="2310129" h="184150">
                <a:moveTo>
                  <a:pt x="2252599" y="69849"/>
                </a:moveTo>
                <a:lnTo>
                  <a:pt x="2166874" y="69849"/>
                </a:lnTo>
                <a:lnTo>
                  <a:pt x="2166874" y="126999"/>
                </a:lnTo>
                <a:lnTo>
                  <a:pt x="2252599" y="126999"/>
                </a:lnTo>
                <a:lnTo>
                  <a:pt x="2309749" y="98424"/>
                </a:lnTo>
                <a:lnTo>
                  <a:pt x="2252599" y="69849"/>
                </a:lnTo>
                <a:close/>
              </a:path>
              <a:path w="2310129" h="184150">
                <a:moveTo>
                  <a:pt x="171450" y="57149"/>
                </a:moveTo>
                <a:lnTo>
                  <a:pt x="142875" y="57149"/>
                </a:lnTo>
                <a:lnTo>
                  <a:pt x="142875" y="114299"/>
                </a:lnTo>
                <a:lnTo>
                  <a:pt x="171450" y="114299"/>
                </a:lnTo>
                <a:lnTo>
                  <a:pt x="171450" y="57149"/>
                </a:lnTo>
                <a:close/>
              </a:path>
              <a:path w="2310129" h="184150">
                <a:moveTo>
                  <a:pt x="1154811" y="57149"/>
                </a:moveTo>
                <a:lnTo>
                  <a:pt x="171450" y="57149"/>
                </a:lnTo>
                <a:lnTo>
                  <a:pt x="171450" y="114299"/>
                </a:lnTo>
                <a:lnTo>
                  <a:pt x="1131703" y="114299"/>
                </a:lnTo>
                <a:lnTo>
                  <a:pt x="1128486" y="109533"/>
                </a:lnTo>
                <a:lnTo>
                  <a:pt x="1126236" y="98424"/>
                </a:lnTo>
                <a:lnTo>
                  <a:pt x="1126236" y="85724"/>
                </a:lnTo>
                <a:lnTo>
                  <a:pt x="1170686" y="85724"/>
                </a:lnTo>
                <a:lnTo>
                  <a:pt x="1154811" y="69849"/>
                </a:lnTo>
                <a:lnTo>
                  <a:pt x="1177951" y="69849"/>
                </a:lnTo>
                <a:lnTo>
                  <a:pt x="1175051" y="65531"/>
                </a:lnTo>
                <a:lnTo>
                  <a:pt x="1165973" y="59400"/>
                </a:lnTo>
                <a:lnTo>
                  <a:pt x="1154811" y="57149"/>
                </a:lnTo>
                <a:close/>
              </a:path>
              <a:path w="2310129" h="184150">
                <a:moveTo>
                  <a:pt x="1170686" y="85724"/>
                </a:moveTo>
                <a:lnTo>
                  <a:pt x="1126236" y="85724"/>
                </a:lnTo>
                <a:lnTo>
                  <a:pt x="1154811" y="114299"/>
                </a:lnTo>
                <a:lnTo>
                  <a:pt x="2138299" y="114299"/>
                </a:lnTo>
                <a:lnTo>
                  <a:pt x="2138299" y="98424"/>
                </a:lnTo>
                <a:lnTo>
                  <a:pt x="1183386" y="98424"/>
                </a:lnTo>
                <a:lnTo>
                  <a:pt x="1170686" y="85724"/>
                </a:lnTo>
                <a:close/>
              </a:path>
              <a:path w="2310129" h="184150">
                <a:moveTo>
                  <a:pt x="1177951" y="69849"/>
                </a:moveTo>
                <a:lnTo>
                  <a:pt x="1154811" y="69849"/>
                </a:lnTo>
                <a:lnTo>
                  <a:pt x="1183386" y="98424"/>
                </a:lnTo>
                <a:lnTo>
                  <a:pt x="1183386" y="85724"/>
                </a:lnTo>
                <a:lnTo>
                  <a:pt x="1181153" y="74616"/>
                </a:lnTo>
                <a:lnTo>
                  <a:pt x="1177951" y="69849"/>
                </a:lnTo>
                <a:close/>
              </a:path>
              <a:path w="2310129" h="184150">
                <a:moveTo>
                  <a:pt x="2138299" y="69849"/>
                </a:moveTo>
                <a:lnTo>
                  <a:pt x="1177951" y="69849"/>
                </a:lnTo>
                <a:lnTo>
                  <a:pt x="1181153" y="74616"/>
                </a:lnTo>
                <a:lnTo>
                  <a:pt x="1183386" y="85724"/>
                </a:lnTo>
                <a:lnTo>
                  <a:pt x="1183386" y="98424"/>
                </a:lnTo>
                <a:lnTo>
                  <a:pt x="2138299" y="98424"/>
                </a:lnTo>
                <a:lnTo>
                  <a:pt x="2138299" y="69849"/>
                </a:lnTo>
                <a:close/>
              </a:path>
            </a:pathLst>
          </a:custGeom>
          <a:solidFill>
            <a:srgbClr val="85C9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3305555" y="4975478"/>
            <a:ext cx="1712595" cy="387985"/>
          </a:xfrm>
          <a:custGeom>
            <a:avLst/>
            <a:gdLst/>
            <a:ahLst/>
            <a:cxnLst/>
            <a:rect l="l" t="t" r="r" b="b"/>
            <a:pathLst>
              <a:path w="1712595" h="387985">
                <a:moveTo>
                  <a:pt x="1540891" y="216027"/>
                </a:moveTo>
                <a:lnTo>
                  <a:pt x="1540891" y="387477"/>
                </a:lnTo>
                <a:lnTo>
                  <a:pt x="1655191" y="330327"/>
                </a:lnTo>
                <a:lnTo>
                  <a:pt x="1569466" y="330327"/>
                </a:lnTo>
                <a:lnTo>
                  <a:pt x="1569466" y="273177"/>
                </a:lnTo>
                <a:lnTo>
                  <a:pt x="1655191" y="273177"/>
                </a:lnTo>
                <a:lnTo>
                  <a:pt x="1540891" y="216027"/>
                </a:lnTo>
                <a:close/>
              </a:path>
              <a:path w="1712595" h="387985">
                <a:moveTo>
                  <a:pt x="827532" y="85725"/>
                </a:moveTo>
                <a:lnTo>
                  <a:pt x="827532" y="301752"/>
                </a:lnTo>
                <a:lnTo>
                  <a:pt x="829782" y="312860"/>
                </a:lnTo>
                <a:lnTo>
                  <a:pt x="835914" y="321945"/>
                </a:lnTo>
                <a:lnTo>
                  <a:pt x="844998" y="328076"/>
                </a:lnTo>
                <a:lnTo>
                  <a:pt x="856107" y="330327"/>
                </a:lnTo>
                <a:lnTo>
                  <a:pt x="1540891" y="330327"/>
                </a:lnTo>
                <a:lnTo>
                  <a:pt x="1540891" y="301752"/>
                </a:lnTo>
                <a:lnTo>
                  <a:pt x="884682" y="301752"/>
                </a:lnTo>
                <a:lnTo>
                  <a:pt x="856107" y="273177"/>
                </a:lnTo>
                <a:lnTo>
                  <a:pt x="884682" y="273177"/>
                </a:lnTo>
                <a:lnTo>
                  <a:pt x="884682" y="114300"/>
                </a:lnTo>
                <a:lnTo>
                  <a:pt x="856107" y="114300"/>
                </a:lnTo>
                <a:lnTo>
                  <a:pt x="827532" y="85725"/>
                </a:lnTo>
                <a:close/>
              </a:path>
              <a:path w="1712595" h="387985">
                <a:moveTo>
                  <a:pt x="1655191" y="273177"/>
                </a:moveTo>
                <a:lnTo>
                  <a:pt x="1569466" y="273177"/>
                </a:lnTo>
                <a:lnTo>
                  <a:pt x="1569466" y="330327"/>
                </a:lnTo>
                <a:lnTo>
                  <a:pt x="1655191" y="330327"/>
                </a:lnTo>
                <a:lnTo>
                  <a:pt x="1712341" y="301752"/>
                </a:lnTo>
                <a:lnTo>
                  <a:pt x="1655191" y="273177"/>
                </a:lnTo>
                <a:close/>
              </a:path>
              <a:path w="1712595" h="387985">
                <a:moveTo>
                  <a:pt x="884682" y="273177"/>
                </a:moveTo>
                <a:lnTo>
                  <a:pt x="856107" y="273177"/>
                </a:lnTo>
                <a:lnTo>
                  <a:pt x="884682" y="301752"/>
                </a:lnTo>
                <a:lnTo>
                  <a:pt x="884682" y="273177"/>
                </a:lnTo>
                <a:close/>
              </a:path>
              <a:path w="1712595" h="387985">
                <a:moveTo>
                  <a:pt x="1540891" y="273177"/>
                </a:moveTo>
                <a:lnTo>
                  <a:pt x="884682" y="273177"/>
                </a:lnTo>
                <a:lnTo>
                  <a:pt x="884682" y="301752"/>
                </a:lnTo>
                <a:lnTo>
                  <a:pt x="1540891" y="301752"/>
                </a:lnTo>
                <a:lnTo>
                  <a:pt x="1540891" y="273177"/>
                </a:lnTo>
                <a:close/>
              </a:path>
              <a:path w="1712595" h="387985">
                <a:moveTo>
                  <a:pt x="171450" y="0"/>
                </a:moveTo>
                <a:lnTo>
                  <a:pt x="0" y="85725"/>
                </a:lnTo>
                <a:lnTo>
                  <a:pt x="171450" y="171450"/>
                </a:lnTo>
                <a:lnTo>
                  <a:pt x="171450" y="114300"/>
                </a:lnTo>
                <a:lnTo>
                  <a:pt x="142875" y="114300"/>
                </a:lnTo>
                <a:lnTo>
                  <a:pt x="142875" y="57150"/>
                </a:lnTo>
                <a:lnTo>
                  <a:pt x="171450" y="57150"/>
                </a:lnTo>
                <a:lnTo>
                  <a:pt x="171450" y="0"/>
                </a:lnTo>
                <a:close/>
              </a:path>
              <a:path w="1712595" h="387985">
                <a:moveTo>
                  <a:pt x="171450" y="57150"/>
                </a:moveTo>
                <a:lnTo>
                  <a:pt x="142875" y="57150"/>
                </a:lnTo>
                <a:lnTo>
                  <a:pt x="142875" y="114300"/>
                </a:lnTo>
                <a:lnTo>
                  <a:pt x="171450" y="114300"/>
                </a:lnTo>
                <a:lnTo>
                  <a:pt x="171450" y="57150"/>
                </a:lnTo>
                <a:close/>
              </a:path>
              <a:path w="1712595" h="387985">
                <a:moveTo>
                  <a:pt x="856107" y="57150"/>
                </a:moveTo>
                <a:lnTo>
                  <a:pt x="171450" y="57150"/>
                </a:lnTo>
                <a:lnTo>
                  <a:pt x="171450" y="114300"/>
                </a:lnTo>
                <a:lnTo>
                  <a:pt x="827532" y="114300"/>
                </a:lnTo>
                <a:lnTo>
                  <a:pt x="827532" y="85725"/>
                </a:lnTo>
                <a:lnTo>
                  <a:pt x="884682" y="85725"/>
                </a:lnTo>
                <a:lnTo>
                  <a:pt x="882449" y="74616"/>
                </a:lnTo>
                <a:lnTo>
                  <a:pt x="876347" y="65532"/>
                </a:lnTo>
                <a:lnTo>
                  <a:pt x="867269" y="59400"/>
                </a:lnTo>
                <a:lnTo>
                  <a:pt x="856107" y="57150"/>
                </a:lnTo>
                <a:close/>
              </a:path>
              <a:path w="1712595" h="387985">
                <a:moveTo>
                  <a:pt x="884682" y="85725"/>
                </a:moveTo>
                <a:lnTo>
                  <a:pt x="827532" y="85725"/>
                </a:lnTo>
                <a:lnTo>
                  <a:pt x="856107" y="114300"/>
                </a:lnTo>
                <a:lnTo>
                  <a:pt x="884682" y="114300"/>
                </a:lnTo>
                <a:lnTo>
                  <a:pt x="884682" y="85725"/>
                </a:lnTo>
                <a:close/>
              </a:path>
            </a:pathLst>
          </a:custGeom>
          <a:solidFill>
            <a:srgbClr val="F49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2091308" y="317372"/>
            <a:ext cx="321564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2030" algn="l"/>
              </a:tabLst>
            </a:pPr>
            <a:r>
              <a:rPr dirty="0"/>
              <a:t>Sinais:</a:t>
            </a:r>
            <a:r>
              <a:rPr dirty="0" spc="-90"/>
              <a:t> </a:t>
            </a:r>
            <a:r>
              <a:rPr dirty="0" spc="-10"/>
              <a:t>Engate</a:t>
            </a:r>
            <a:r>
              <a:rPr dirty="0" spc="-85"/>
              <a:t> </a:t>
            </a:r>
            <a:r>
              <a:rPr dirty="0" spc="-25"/>
              <a:t>de</a:t>
            </a:r>
            <a:r>
              <a:rPr dirty="0"/>
              <a:t>	</a:t>
            </a:r>
            <a:r>
              <a:rPr dirty="0" spc="-10"/>
              <a:t>Carreta</a:t>
            </a:r>
          </a:p>
        </p:txBody>
      </p:sp>
      <p:sp>
        <p:nvSpPr>
          <p:cNvPr id="35" name="object 3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28033"/>
            <a:ext cx="12178665" cy="2530475"/>
            <a:chOff x="0" y="4328033"/>
            <a:chExt cx="12178665" cy="25304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7168" y="4392168"/>
              <a:ext cx="3560826" cy="211302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3263" y="4346448"/>
              <a:ext cx="3550920" cy="210312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301612" y="4344860"/>
              <a:ext cx="3554095" cy="2106295"/>
            </a:xfrm>
            <a:custGeom>
              <a:avLst/>
              <a:gdLst/>
              <a:ahLst/>
              <a:cxnLst/>
              <a:rect l="l" t="t" r="r" b="b"/>
              <a:pathLst>
                <a:path w="3554095" h="2106295">
                  <a:moveTo>
                    <a:pt x="0" y="2106295"/>
                  </a:moveTo>
                  <a:lnTo>
                    <a:pt x="3554094" y="2106295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106295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4808" y="4376928"/>
              <a:ext cx="3502914" cy="213741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0904" y="4331208"/>
              <a:ext cx="3493008" cy="212750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2659379" y="4329620"/>
              <a:ext cx="3496310" cy="2131060"/>
            </a:xfrm>
            <a:custGeom>
              <a:avLst/>
              <a:gdLst/>
              <a:ahLst/>
              <a:cxnLst/>
              <a:rect l="l" t="t" r="r" b="b"/>
              <a:pathLst>
                <a:path w="3496310" h="2131060">
                  <a:moveTo>
                    <a:pt x="0" y="2130679"/>
                  </a:moveTo>
                  <a:lnTo>
                    <a:pt x="3496183" y="2130679"/>
                  </a:lnTo>
                  <a:lnTo>
                    <a:pt x="3496183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4" name="object 14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" name="object 25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1734" rIns="0" bIns="0" rtlCol="0" vert="horz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85"/>
              <a:t> </a:t>
            </a:r>
            <a:r>
              <a:rPr dirty="0" spc="-35"/>
              <a:t>Tela</a:t>
            </a:r>
            <a:r>
              <a:rPr dirty="0" spc="-75"/>
              <a:t> </a:t>
            </a:r>
            <a:r>
              <a:rPr dirty="0" spc="-25"/>
              <a:t>S7</a:t>
            </a:r>
          </a:p>
        </p:txBody>
      </p:sp>
      <p:sp>
        <p:nvSpPr>
          <p:cNvPr id="27" name="object 27" descr=""/>
          <p:cNvSpPr txBox="1"/>
          <p:nvPr/>
        </p:nvSpPr>
        <p:spPr>
          <a:xfrm>
            <a:off x="2270251" y="790835"/>
            <a:ext cx="3234690" cy="1743075"/>
          </a:xfrm>
          <a:prstGeom prst="rect">
            <a:avLst/>
          </a:prstGeom>
        </p:spPr>
        <p:txBody>
          <a:bodyPr wrap="square" lIns="0" tIns="128905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1015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229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229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500" spc="2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deve</a:t>
            </a:r>
            <a:r>
              <a:rPr dirty="0" sz="1500" spc="2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ser</a:t>
            </a:r>
            <a:r>
              <a:rPr dirty="0" sz="1500" spc="2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fixada</a:t>
            </a:r>
            <a:r>
              <a:rPr dirty="0" sz="1500" spc="2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sempre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para-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brisas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usando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o kit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articulado:</a:t>
            </a:r>
            <a:endParaRPr sz="1500">
              <a:latin typeface="Calibri"/>
              <a:cs typeface="Calibri"/>
            </a:endParaRPr>
          </a:p>
          <a:p>
            <a:pPr marL="608965" indent="-139065">
              <a:lnSpc>
                <a:spcPct val="100000"/>
              </a:lnSpc>
              <a:spcBef>
                <a:spcPts val="885"/>
              </a:spcBef>
              <a:buAutoNum type="arabicPlain"/>
              <a:tabLst>
                <a:tab pos="608965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Ventosa</a:t>
            </a:r>
            <a:endParaRPr sz="1500">
              <a:latin typeface="Calibri"/>
              <a:cs typeface="Calibri"/>
            </a:endParaRPr>
          </a:p>
          <a:p>
            <a:pPr marL="608965" indent="-139065">
              <a:lnSpc>
                <a:spcPct val="100000"/>
              </a:lnSpc>
              <a:spcBef>
                <a:spcPts val="915"/>
              </a:spcBef>
              <a:buAutoNum type="arabicPlain"/>
              <a:tabLst>
                <a:tab pos="608965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Quadrada</a:t>
            </a:r>
            <a:endParaRPr sz="1500">
              <a:latin typeface="Calibri"/>
              <a:cs typeface="Calibri"/>
            </a:endParaRPr>
          </a:p>
          <a:p>
            <a:pPr marL="608965" indent="-139065">
              <a:lnSpc>
                <a:spcPct val="100000"/>
              </a:lnSpc>
              <a:spcBef>
                <a:spcPts val="890"/>
              </a:spcBef>
              <a:buAutoNum type="arabicPlain"/>
              <a:tabLst>
                <a:tab pos="608965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Braço</a:t>
            </a:r>
            <a:r>
              <a:rPr dirty="0" sz="1500" spc="-5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Articulado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5582411" y="2671572"/>
            <a:ext cx="2865120" cy="1626235"/>
          </a:xfrm>
          <a:custGeom>
            <a:avLst/>
            <a:gdLst/>
            <a:ahLst/>
            <a:cxnLst/>
            <a:rect l="l" t="t" r="r" b="b"/>
            <a:pathLst>
              <a:path w="2865120" h="1626235">
                <a:moveTo>
                  <a:pt x="171450" y="1454403"/>
                </a:moveTo>
                <a:lnTo>
                  <a:pt x="0" y="1540128"/>
                </a:lnTo>
                <a:lnTo>
                  <a:pt x="171450" y="1625853"/>
                </a:lnTo>
                <a:lnTo>
                  <a:pt x="171450" y="1568703"/>
                </a:lnTo>
                <a:lnTo>
                  <a:pt x="142875" y="1568703"/>
                </a:lnTo>
                <a:lnTo>
                  <a:pt x="142875" y="1511553"/>
                </a:lnTo>
                <a:lnTo>
                  <a:pt x="171450" y="1511553"/>
                </a:lnTo>
                <a:lnTo>
                  <a:pt x="171450" y="1454403"/>
                </a:lnTo>
                <a:close/>
              </a:path>
              <a:path w="2865120" h="1626235">
                <a:moveTo>
                  <a:pt x="171450" y="1511553"/>
                </a:moveTo>
                <a:lnTo>
                  <a:pt x="142875" y="1511553"/>
                </a:lnTo>
                <a:lnTo>
                  <a:pt x="142875" y="1568703"/>
                </a:lnTo>
                <a:lnTo>
                  <a:pt x="171450" y="1568703"/>
                </a:lnTo>
                <a:lnTo>
                  <a:pt x="171450" y="1511553"/>
                </a:lnTo>
                <a:close/>
              </a:path>
              <a:path w="2865120" h="1626235">
                <a:moveTo>
                  <a:pt x="2750664" y="1511553"/>
                </a:moveTo>
                <a:lnTo>
                  <a:pt x="171450" y="1511553"/>
                </a:lnTo>
                <a:lnTo>
                  <a:pt x="171450" y="1568703"/>
                </a:lnTo>
                <a:lnTo>
                  <a:pt x="2779267" y="1568703"/>
                </a:lnTo>
                <a:lnTo>
                  <a:pt x="2790376" y="1566453"/>
                </a:lnTo>
                <a:lnTo>
                  <a:pt x="2799461" y="1560321"/>
                </a:lnTo>
                <a:lnTo>
                  <a:pt x="2805592" y="1551237"/>
                </a:lnTo>
                <a:lnTo>
                  <a:pt x="2807842" y="1540128"/>
                </a:lnTo>
                <a:lnTo>
                  <a:pt x="2750692" y="1540128"/>
                </a:lnTo>
                <a:lnTo>
                  <a:pt x="2750664" y="1511553"/>
                </a:lnTo>
                <a:close/>
              </a:path>
              <a:path w="2865120" h="1626235">
                <a:moveTo>
                  <a:pt x="2806473" y="169947"/>
                </a:moveTo>
                <a:lnTo>
                  <a:pt x="2749325" y="172703"/>
                </a:lnTo>
                <a:lnTo>
                  <a:pt x="2750692" y="1540128"/>
                </a:lnTo>
                <a:lnTo>
                  <a:pt x="2779267" y="1511553"/>
                </a:lnTo>
                <a:lnTo>
                  <a:pt x="2807814" y="1511553"/>
                </a:lnTo>
                <a:lnTo>
                  <a:pt x="2806473" y="169947"/>
                </a:lnTo>
                <a:close/>
              </a:path>
              <a:path w="2865120" h="1626235">
                <a:moveTo>
                  <a:pt x="2807814" y="1511553"/>
                </a:moveTo>
                <a:lnTo>
                  <a:pt x="2779267" y="1511553"/>
                </a:lnTo>
                <a:lnTo>
                  <a:pt x="2750692" y="1540128"/>
                </a:lnTo>
                <a:lnTo>
                  <a:pt x="2807842" y="1540128"/>
                </a:lnTo>
                <a:lnTo>
                  <a:pt x="2807814" y="1511553"/>
                </a:lnTo>
                <a:close/>
              </a:path>
              <a:path w="2865120" h="1626235">
                <a:moveTo>
                  <a:pt x="2770886" y="0"/>
                </a:moveTo>
                <a:lnTo>
                  <a:pt x="2693669" y="175387"/>
                </a:lnTo>
                <a:lnTo>
                  <a:pt x="2749325" y="172703"/>
                </a:lnTo>
                <a:lnTo>
                  <a:pt x="2749295" y="142748"/>
                </a:lnTo>
                <a:lnTo>
                  <a:pt x="2851083" y="142620"/>
                </a:lnTo>
                <a:lnTo>
                  <a:pt x="2770886" y="0"/>
                </a:lnTo>
                <a:close/>
              </a:path>
              <a:path w="2865120" h="1626235">
                <a:moveTo>
                  <a:pt x="2806445" y="142620"/>
                </a:moveTo>
                <a:lnTo>
                  <a:pt x="2749295" y="142748"/>
                </a:lnTo>
                <a:lnTo>
                  <a:pt x="2749325" y="172703"/>
                </a:lnTo>
                <a:lnTo>
                  <a:pt x="2806473" y="169947"/>
                </a:lnTo>
                <a:lnTo>
                  <a:pt x="2806445" y="142620"/>
                </a:lnTo>
                <a:close/>
              </a:path>
              <a:path w="2865120" h="1626235">
                <a:moveTo>
                  <a:pt x="2851083" y="142620"/>
                </a:moveTo>
                <a:lnTo>
                  <a:pt x="2806445" y="142620"/>
                </a:lnTo>
                <a:lnTo>
                  <a:pt x="2806473" y="169947"/>
                </a:lnTo>
                <a:lnTo>
                  <a:pt x="2864866" y="167131"/>
                </a:lnTo>
                <a:lnTo>
                  <a:pt x="2851083" y="142620"/>
                </a:lnTo>
                <a:close/>
              </a:path>
            </a:pathLst>
          </a:custGeom>
          <a:solidFill>
            <a:srgbClr val="F49D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0513694" y="2927604"/>
            <a:ext cx="171450" cy="1407160"/>
          </a:xfrm>
          <a:custGeom>
            <a:avLst/>
            <a:gdLst/>
            <a:ahLst/>
            <a:cxnLst/>
            <a:rect l="l" t="t" r="r" b="b"/>
            <a:pathLst>
              <a:path w="171450" h="1407160">
                <a:moveTo>
                  <a:pt x="57150" y="1235710"/>
                </a:moveTo>
                <a:lnTo>
                  <a:pt x="0" y="1235710"/>
                </a:lnTo>
                <a:lnTo>
                  <a:pt x="85725" y="1407160"/>
                </a:lnTo>
                <a:lnTo>
                  <a:pt x="157162" y="1264285"/>
                </a:lnTo>
                <a:lnTo>
                  <a:pt x="57150" y="1264285"/>
                </a:lnTo>
                <a:lnTo>
                  <a:pt x="57150" y="1235710"/>
                </a:lnTo>
                <a:close/>
              </a:path>
              <a:path w="171450" h="1407160">
                <a:moveTo>
                  <a:pt x="114300" y="675005"/>
                </a:moveTo>
                <a:lnTo>
                  <a:pt x="85725" y="675005"/>
                </a:lnTo>
                <a:lnTo>
                  <a:pt x="57150" y="703580"/>
                </a:lnTo>
                <a:lnTo>
                  <a:pt x="57150" y="1264285"/>
                </a:lnTo>
                <a:lnTo>
                  <a:pt x="114300" y="1264285"/>
                </a:lnTo>
                <a:lnTo>
                  <a:pt x="114300" y="732155"/>
                </a:lnTo>
                <a:lnTo>
                  <a:pt x="85725" y="732155"/>
                </a:lnTo>
                <a:lnTo>
                  <a:pt x="114300" y="703580"/>
                </a:lnTo>
                <a:lnTo>
                  <a:pt x="114300" y="675005"/>
                </a:lnTo>
                <a:close/>
              </a:path>
              <a:path w="171450" h="1407160">
                <a:moveTo>
                  <a:pt x="171450" y="1235710"/>
                </a:moveTo>
                <a:lnTo>
                  <a:pt x="114300" y="1235710"/>
                </a:lnTo>
                <a:lnTo>
                  <a:pt x="114300" y="1264285"/>
                </a:lnTo>
                <a:lnTo>
                  <a:pt x="157162" y="1264285"/>
                </a:lnTo>
                <a:lnTo>
                  <a:pt x="171450" y="1235710"/>
                </a:lnTo>
                <a:close/>
              </a:path>
              <a:path w="171450" h="1407160">
                <a:moveTo>
                  <a:pt x="114300" y="703580"/>
                </a:moveTo>
                <a:lnTo>
                  <a:pt x="85725" y="732155"/>
                </a:lnTo>
                <a:lnTo>
                  <a:pt x="96833" y="729904"/>
                </a:lnTo>
                <a:lnTo>
                  <a:pt x="105918" y="723773"/>
                </a:lnTo>
                <a:lnTo>
                  <a:pt x="112049" y="714688"/>
                </a:lnTo>
                <a:lnTo>
                  <a:pt x="114300" y="703580"/>
                </a:lnTo>
                <a:close/>
              </a:path>
              <a:path w="171450" h="1407160">
                <a:moveTo>
                  <a:pt x="114300" y="703580"/>
                </a:moveTo>
                <a:lnTo>
                  <a:pt x="112049" y="714688"/>
                </a:lnTo>
                <a:lnTo>
                  <a:pt x="105918" y="723773"/>
                </a:lnTo>
                <a:lnTo>
                  <a:pt x="96833" y="729904"/>
                </a:lnTo>
                <a:lnTo>
                  <a:pt x="85725" y="732155"/>
                </a:lnTo>
                <a:lnTo>
                  <a:pt x="114300" y="732155"/>
                </a:lnTo>
                <a:lnTo>
                  <a:pt x="114300" y="703580"/>
                </a:lnTo>
                <a:close/>
              </a:path>
              <a:path w="171450" h="1407160">
                <a:moveTo>
                  <a:pt x="114300" y="142875"/>
                </a:moveTo>
                <a:lnTo>
                  <a:pt x="57150" y="142875"/>
                </a:lnTo>
                <a:lnTo>
                  <a:pt x="57150" y="703580"/>
                </a:lnTo>
                <a:lnTo>
                  <a:pt x="59400" y="692471"/>
                </a:lnTo>
                <a:lnTo>
                  <a:pt x="65531" y="683387"/>
                </a:lnTo>
                <a:lnTo>
                  <a:pt x="74616" y="677255"/>
                </a:lnTo>
                <a:lnTo>
                  <a:pt x="85725" y="675005"/>
                </a:lnTo>
                <a:lnTo>
                  <a:pt x="114300" y="675005"/>
                </a:lnTo>
                <a:lnTo>
                  <a:pt x="114300" y="142875"/>
                </a:lnTo>
                <a:close/>
              </a:path>
              <a:path w="171450" h="1407160">
                <a:moveTo>
                  <a:pt x="85725" y="675005"/>
                </a:moveTo>
                <a:lnTo>
                  <a:pt x="74616" y="677255"/>
                </a:lnTo>
                <a:lnTo>
                  <a:pt x="65531" y="683387"/>
                </a:lnTo>
                <a:lnTo>
                  <a:pt x="59400" y="692471"/>
                </a:lnTo>
                <a:lnTo>
                  <a:pt x="57150" y="703580"/>
                </a:lnTo>
                <a:lnTo>
                  <a:pt x="85725" y="675005"/>
                </a:lnTo>
                <a:close/>
              </a:path>
              <a:path w="171450" h="1407160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71450" h="1407160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85C9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071991" y="2671572"/>
            <a:ext cx="1358900" cy="2198370"/>
          </a:xfrm>
          <a:custGeom>
            <a:avLst/>
            <a:gdLst/>
            <a:ahLst/>
            <a:cxnLst/>
            <a:rect l="l" t="t" r="r" b="b"/>
            <a:pathLst>
              <a:path w="1358900" h="2198370">
                <a:moveTo>
                  <a:pt x="1244600" y="2026539"/>
                </a:moveTo>
                <a:lnTo>
                  <a:pt x="1187450" y="2026539"/>
                </a:lnTo>
                <a:lnTo>
                  <a:pt x="1273175" y="2197989"/>
                </a:lnTo>
                <a:lnTo>
                  <a:pt x="1344612" y="2055114"/>
                </a:lnTo>
                <a:lnTo>
                  <a:pt x="1244600" y="2055114"/>
                </a:lnTo>
                <a:lnTo>
                  <a:pt x="1244600" y="2026539"/>
                </a:lnTo>
                <a:close/>
              </a:path>
              <a:path w="1358900" h="2198370">
                <a:moveTo>
                  <a:pt x="1244600" y="1099058"/>
                </a:moveTo>
                <a:lnTo>
                  <a:pt x="1244600" y="2055114"/>
                </a:lnTo>
                <a:lnTo>
                  <a:pt x="1301750" y="2055114"/>
                </a:lnTo>
                <a:lnTo>
                  <a:pt x="1301750" y="1127633"/>
                </a:lnTo>
                <a:lnTo>
                  <a:pt x="1273175" y="1127633"/>
                </a:lnTo>
                <a:lnTo>
                  <a:pt x="1244600" y="1099058"/>
                </a:lnTo>
                <a:close/>
              </a:path>
              <a:path w="1358900" h="2198370">
                <a:moveTo>
                  <a:pt x="1358900" y="2026539"/>
                </a:moveTo>
                <a:lnTo>
                  <a:pt x="1301750" y="2026539"/>
                </a:lnTo>
                <a:lnTo>
                  <a:pt x="1301750" y="2055114"/>
                </a:lnTo>
                <a:lnTo>
                  <a:pt x="1344612" y="2055114"/>
                </a:lnTo>
                <a:lnTo>
                  <a:pt x="1358900" y="2026539"/>
                </a:lnTo>
                <a:close/>
              </a:path>
              <a:path w="1358900" h="2198370">
                <a:moveTo>
                  <a:pt x="114300" y="142875"/>
                </a:moveTo>
                <a:lnTo>
                  <a:pt x="57150" y="142875"/>
                </a:lnTo>
                <a:lnTo>
                  <a:pt x="57150" y="1099058"/>
                </a:lnTo>
                <a:lnTo>
                  <a:pt x="59400" y="1110166"/>
                </a:lnTo>
                <a:lnTo>
                  <a:pt x="65531" y="1119251"/>
                </a:lnTo>
                <a:lnTo>
                  <a:pt x="74616" y="1125382"/>
                </a:lnTo>
                <a:lnTo>
                  <a:pt x="85725" y="1127633"/>
                </a:lnTo>
                <a:lnTo>
                  <a:pt x="1244600" y="1127633"/>
                </a:lnTo>
                <a:lnTo>
                  <a:pt x="1244600" y="1099058"/>
                </a:lnTo>
                <a:lnTo>
                  <a:pt x="114300" y="1099058"/>
                </a:lnTo>
                <a:lnTo>
                  <a:pt x="85725" y="1070483"/>
                </a:lnTo>
                <a:lnTo>
                  <a:pt x="114300" y="1070483"/>
                </a:lnTo>
                <a:lnTo>
                  <a:pt x="114300" y="142875"/>
                </a:lnTo>
                <a:close/>
              </a:path>
              <a:path w="1358900" h="2198370">
                <a:moveTo>
                  <a:pt x="1273175" y="1070483"/>
                </a:moveTo>
                <a:lnTo>
                  <a:pt x="114300" y="1070483"/>
                </a:lnTo>
                <a:lnTo>
                  <a:pt x="114300" y="1099058"/>
                </a:lnTo>
                <a:lnTo>
                  <a:pt x="1244600" y="1099058"/>
                </a:lnTo>
                <a:lnTo>
                  <a:pt x="1273175" y="1127633"/>
                </a:lnTo>
                <a:lnTo>
                  <a:pt x="1301750" y="1127633"/>
                </a:lnTo>
                <a:lnTo>
                  <a:pt x="1301750" y="1099058"/>
                </a:lnTo>
                <a:lnTo>
                  <a:pt x="1299499" y="1087895"/>
                </a:lnTo>
                <a:lnTo>
                  <a:pt x="1293368" y="1078817"/>
                </a:lnTo>
                <a:lnTo>
                  <a:pt x="1284283" y="1072715"/>
                </a:lnTo>
                <a:lnTo>
                  <a:pt x="1273175" y="1070483"/>
                </a:lnTo>
                <a:close/>
              </a:path>
              <a:path w="1358900" h="2198370">
                <a:moveTo>
                  <a:pt x="114300" y="1070483"/>
                </a:moveTo>
                <a:lnTo>
                  <a:pt x="85725" y="1070483"/>
                </a:lnTo>
                <a:lnTo>
                  <a:pt x="114300" y="1099058"/>
                </a:lnTo>
                <a:lnTo>
                  <a:pt x="114300" y="1070483"/>
                </a:lnTo>
                <a:close/>
              </a:path>
              <a:path w="1358900" h="2198370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358900" h="2198370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85C9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 txBox="1"/>
          <p:nvPr/>
        </p:nvSpPr>
        <p:spPr>
          <a:xfrm>
            <a:off x="2578735" y="4028313"/>
            <a:ext cx="29705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quadrada fixada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atrás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32" name="object 32" descr=""/>
          <p:cNvSpPr txBox="1"/>
          <p:nvPr/>
        </p:nvSpPr>
        <p:spPr>
          <a:xfrm>
            <a:off x="9935718" y="4270705"/>
            <a:ext cx="1819275" cy="172148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686435">
              <a:lnSpc>
                <a:spcPct val="100000"/>
              </a:lnSpc>
              <a:spcBef>
                <a:spcPts val="115"/>
              </a:spcBef>
            </a:pP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Ventosa</a:t>
            </a:r>
            <a:endParaRPr sz="1500">
              <a:latin typeface="Calibri"/>
              <a:cs typeface="Calibri"/>
            </a:endParaRPr>
          </a:p>
          <a:p>
            <a:pPr algn="just" marL="12700" marR="5080" indent="457200">
              <a:lnSpc>
                <a:spcPct val="150300"/>
              </a:lnSpc>
              <a:spcBef>
                <a:spcPts val="7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Braço</a:t>
            </a:r>
            <a:r>
              <a:rPr dirty="0" sz="1500" spc="45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articulado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fazendo</a:t>
            </a:r>
            <a:r>
              <a:rPr dirty="0" sz="1500" spc="12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11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junção</a:t>
            </a:r>
            <a:r>
              <a:rPr dirty="0" sz="1500" spc="125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da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30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diamante</a:t>
            </a:r>
            <a:r>
              <a:rPr dirty="0" sz="1500" spc="3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3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a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quadrada.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454401" y="1104825"/>
            <a:ext cx="2699385" cy="14884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6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fixado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painel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caixa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fusíveis.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fixação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abraçadeiras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plásticas.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1734" rIns="0" bIns="0" rtlCol="0" vert="horz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do</a:t>
            </a:r>
            <a:r>
              <a:rPr dirty="0" spc="-70"/>
              <a:t> </a:t>
            </a:r>
            <a:r>
              <a:rPr dirty="0"/>
              <a:t>Mag</a:t>
            </a:r>
            <a:r>
              <a:rPr dirty="0" spc="-30"/>
              <a:t> </a:t>
            </a:r>
            <a:r>
              <a:rPr dirty="0" spc="-50"/>
              <a:t>X</a:t>
            </a:r>
          </a:p>
        </p:txBody>
      </p:sp>
      <p:grpSp>
        <p:nvGrpSpPr>
          <p:cNvPr id="21" name="object 21" descr=""/>
          <p:cNvGrpSpPr/>
          <p:nvPr/>
        </p:nvGrpSpPr>
        <p:grpSpPr>
          <a:xfrm>
            <a:off x="8838565" y="1441069"/>
            <a:ext cx="1256030" cy="970280"/>
            <a:chOff x="8838565" y="1441069"/>
            <a:chExt cx="1256030" cy="970280"/>
          </a:xfrm>
        </p:grpSpPr>
        <p:sp>
          <p:nvSpPr>
            <p:cNvPr id="22" name="object 22" descr=""/>
            <p:cNvSpPr/>
            <p:nvPr/>
          </p:nvSpPr>
          <p:spPr>
            <a:xfrm>
              <a:off x="8851265" y="1453769"/>
              <a:ext cx="1230630" cy="944880"/>
            </a:xfrm>
            <a:custGeom>
              <a:avLst/>
              <a:gdLst/>
              <a:ahLst/>
              <a:cxnLst/>
              <a:rect l="l" t="t" r="r" b="b"/>
              <a:pathLst>
                <a:path w="1230629" h="944880">
                  <a:moveTo>
                    <a:pt x="181990" y="0"/>
                  </a:moveTo>
                  <a:lnTo>
                    <a:pt x="0" y="322198"/>
                  </a:lnTo>
                  <a:lnTo>
                    <a:pt x="816990" y="783589"/>
                  </a:lnTo>
                  <a:lnTo>
                    <a:pt x="726058" y="944752"/>
                  </a:lnTo>
                  <a:lnTo>
                    <a:pt x="1230249" y="804417"/>
                  </a:lnTo>
                  <a:lnTo>
                    <a:pt x="1089913" y="300354"/>
                  </a:lnTo>
                  <a:lnTo>
                    <a:pt x="998981" y="461390"/>
                  </a:lnTo>
                  <a:lnTo>
                    <a:pt x="181990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851265" y="1453769"/>
              <a:ext cx="1230630" cy="944880"/>
            </a:xfrm>
            <a:custGeom>
              <a:avLst/>
              <a:gdLst/>
              <a:ahLst/>
              <a:cxnLst/>
              <a:rect l="l" t="t" r="r" b="b"/>
              <a:pathLst>
                <a:path w="1230629" h="944880">
                  <a:moveTo>
                    <a:pt x="1230249" y="804417"/>
                  </a:moveTo>
                  <a:lnTo>
                    <a:pt x="726058" y="944752"/>
                  </a:lnTo>
                  <a:lnTo>
                    <a:pt x="816990" y="783589"/>
                  </a:lnTo>
                  <a:lnTo>
                    <a:pt x="0" y="322198"/>
                  </a:lnTo>
                  <a:lnTo>
                    <a:pt x="181990" y="0"/>
                  </a:lnTo>
                  <a:lnTo>
                    <a:pt x="998981" y="461390"/>
                  </a:lnTo>
                  <a:lnTo>
                    <a:pt x="1089913" y="300354"/>
                  </a:lnTo>
                  <a:lnTo>
                    <a:pt x="1230249" y="804417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7747507" y="4341698"/>
            <a:ext cx="204025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Local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X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3700" rIns="0" bIns="0" rtlCol="0" vert="horz">
            <a:spAutoFit/>
          </a:bodyPr>
          <a:lstStyle/>
          <a:p>
            <a:pPr marL="384175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80"/>
              <a:t> </a:t>
            </a:r>
            <a:r>
              <a:rPr dirty="0"/>
              <a:t>Antena</a:t>
            </a:r>
            <a:r>
              <a:rPr dirty="0" spc="-80"/>
              <a:t> </a:t>
            </a:r>
            <a:r>
              <a:rPr dirty="0" spc="-25"/>
              <a:t>GPS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583560" y="1088593"/>
            <a:ext cx="2785110" cy="2221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teto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equipamento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centro.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Usa-se</a:t>
            </a:r>
            <a:r>
              <a:rPr dirty="0" sz="1600" spc="-8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silicone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fita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dupla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face.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cabos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forma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37002" y="4422140"/>
            <a:ext cx="9113520" cy="19799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35661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correta</a:t>
            </a:r>
            <a:r>
              <a:rPr dirty="0" sz="1500" spc="-7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GPS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é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na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horizontal</a:t>
            </a:r>
            <a:r>
              <a:rPr dirty="0" sz="1500" spc="1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como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indica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foto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acima.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500">
              <a:latin typeface="Calibri"/>
              <a:cs typeface="Calibri"/>
            </a:endParaRPr>
          </a:p>
          <a:p>
            <a:pPr algn="just" marL="12700" marR="2205355" indent="457200">
              <a:lnSpc>
                <a:spcPct val="150000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0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 G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1"/>
              </a:rPr>
              <a:t>PS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 fixada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1"/>
              </a:rPr>
              <a:t>de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  <a:hlinkClick r:id="rId11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1"/>
              </a:rPr>
              <a:t>m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etais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 nenhuma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0"/>
              </a:rPr>
              <a:t>outr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2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2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GPS.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11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3298063" y="459206"/>
            <a:ext cx="6069965" cy="5676900"/>
          </a:xfrm>
          <a:prstGeom prst="rect">
            <a:avLst/>
          </a:prstGeom>
        </p:spPr>
        <p:txBody>
          <a:bodyPr wrap="square" lIns="0" tIns="1143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HARDWARE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..........................................................................................................................03</a:t>
            </a:r>
            <a:endParaRPr sz="130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  <a:spcBef>
                <a:spcPts val="795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DESCRIÇÃO</a:t>
            </a:r>
            <a:r>
              <a:rPr dirty="0" sz="1300" spc="-7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..........................................................................................................................04</a:t>
            </a:r>
            <a:endParaRPr sz="130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  <a:spcBef>
                <a:spcPts val="765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SINAIS</a:t>
            </a:r>
            <a:r>
              <a:rPr dirty="0" sz="1300" spc="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..................................................................................................................................05</a:t>
            </a:r>
            <a:endParaRPr sz="1300">
              <a:latin typeface="Calibri"/>
              <a:cs typeface="Calibri"/>
            </a:endParaRPr>
          </a:p>
          <a:p>
            <a:pPr marL="27305">
              <a:lnSpc>
                <a:spcPct val="100000"/>
              </a:lnSpc>
              <a:spcBef>
                <a:spcPts val="795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DIAGRAMA</a:t>
            </a:r>
            <a:r>
              <a:rPr dirty="0" sz="1300" spc="-4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ELÉTRICO...........................................................................................................06</a:t>
            </a:r>
            <a:endParaRPr sz="130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770"/>
              </a:spcBef>
            </a:pPr>
            <a:r>
              <a:rPr dirty="0" sz="1300" spc="-20">
                <a:solidFill>
                  <a:srgbClr val="807E85"/>
                </a:solidFill>
                <a:latin typeface="Calibri"/>
                <a:cs typeface="Calibri"/>
              </a:rPr>
              <a:t>ALIMENTAÇÃO</a:t>
            </a:r>
            <a:r>
              <a:rPr dirty="0" sz="1300" spc="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.....................................................................................................................07</a:t>
            </a:r>
            <a:endParaRPr sz="1300">
              <a:latin typeface="Calibri"/>
              <a:cs typeface="Calibri"/>
            </a:endParaRPr>
          </a:p>
          <a:p>
            <a:pPr marL="42545">
              <a:lnSpc>
                <a:spcPct val="100000"/>
              </a:lnSpc>
              <a:spcBef>
                <a:spcPts val="790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REDE</a:t>
            </a:r>
            <a:r>
              <a:rPr dirty="0" sz="1300" spc="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3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............................................................................................................................09</a:t>
            </a:r>
            <a:endParaRPr sz="1300">
              <a:latin typeface="Calibri"/>
              <a:cs typeface="Calibri"/>
            </a:endParaRPr>
          </a:p>
          <a:p>
            <a:pPr marL="48895">
              <a:lnSpc>
                <a:spcPct val="100000"/>
              </a:lnSpc>
              <a:spcBef>
                <a:spcPts val="770"/>
              </a:spcBef>
            </a:pP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ENTRADAS/SAÍDAS/SERIAL..................................................................................................11</a:t>
            </a:r>
            <a:endParaRPr sz="1300">
              <a:latin typeface="Calibri"/>
              <a:cs typeface="Calibri"/>
            </a:endParaRPr>
          </a:p>
          <a:p>
            <a:pPr marL="893444">
              <a:lnSpc>
                <a:spcPct val="100000"/>
              </a:lnSpc>
              <a:spcBef>
                <a:spcPts val="790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MARCHA</a:t>
            </a:r>
            <a:r>
              <a:rPr dirty="0" sz="1300" spc="-4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RÉ.....................................................................................................13</a:t>
            </a:r>
            <a:endParaRPr sz="1300">
              <a:latin typeface="Calibri"/>
              <a:cs typeface="Calibri"/>
            </a:endParaRPr>
          </a:p>
          <a:p>
            <a:pPr marL="871855">
              <a:lnSpc>
                <a:spcPct val="100000"/>
              </a:lnSpc>
              <a:spcBef>
                <a:spcPts val="775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SINAL</a:t>
            </a:r>
            <a:r>
              <a:rPr dirty="0" sz="13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DE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RPM..................................................................................................14</a:t>
            </a:r>
            <a:endParaRPr sz="1300">
              <a:latin typeface="Calibri"/>
              <a:cs typeface="Calibri"/>
            </a:endParaRPr>
          </a:p>
          <a:p>
            <a:pPr algn="r" marR="12700">
              <a:lnSpc>
                <a:spcPct val="100000"/>
              </a:lnSpc>
              <a:spcBef>
                <a:spcPts val="790"/>
              </a:spcBef>
            </a:pPr>
            <a:r>
              <a:rPr dirty="0" sz="1300" spc="-20">
                <a:solidFill>
                  <a:srgbClr val="807E85"/>
                </a:solidFill>
                <a:latin typeface="Calibri"/>
                <a:cs typeface="Calibri"/>
              </a:rPr>
              <a:t>ENGATE</a:t>
            </a:r>
            <a:r>
              <a:rPr dirty="0" sz="1300" spc="-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300" spc="-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CARRETA.......................................................................................15</a:t>
            </a:r>
            <a:endParaRPr sz="1300">
              <a:latin typeface="Calibri"/>
              <a:cs typeface="Calibri"/>
            </a:endParaRPr>
          </a:p>
          <a:p>
            <a:pPr algn="r" marR="6350">
              <a:lnSpc>
                <a:spcPct val="100000"/>
              </a:lnSpc>
              <a:spcBef>
                <a:spcPts val="770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3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300" spc="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3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S7...........................................................................................................17</a:t>
            </a:r>
            <a:endParaRPr sz="1300">
              <a:latin typeface="Calibri"/>
              <a:cs typeface="Calibri"/>
            </a:endParaRPr>
          </a:p>
          <a:p>
            <a:pPr marL="908685">
              <a:lnSpc>
                <a:spcPct val="100000"/>
              </a:lnSpc>
              <a:spcBef>
                <a:spcPts val="790"/>
              </a:spcBef>
            </a:pP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VENTOSA.........................................................................................................17</a:t>
            </a:r>
            <a:endParaRPr sz="1300">
              <a:latin typeface="Calibri"/>
              <a:cs typeface="Calibri"/>
            </a:endParaRPr>
          </a:p>
          <a:p>
            <a:pPr marL="911860">
              <a:lnSpc>
                <a:spcPct val="100000"/>
              </a:lnSpc>
              <a:spcBef>
                <a:spcPts val="770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300" spc="-3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QUADRADA............................................................................................17</a:t>
            </a:r>
            <a:endParaRPr sz="1300">
              <a:latin typeface="Calibri"/>
              <a:cs typeface="Calibri"/>
            </a:endParaRPr>
          </a:p>
          <a:p>
            <a:pPr algn="r" marR="6350">
              <a:lnSpc>
                <a:spcPct val="100000"/>
              </a:lnSpc>
              <a:spcBef>
                <a:spcPts val="795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BRAÇO</a:t>
            </a:r>
            <a:r>
              <a:rPr dirty="0" sz="1300" spc="-7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ARTICULADO.......................................................................................17</a:t>
            </a:r>
            <a:endParaRPr sz="13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770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FXAÇÃO</a:t>
            </a:r>
            <a:r>
              <a:rPr dirty="0" sz="1300" spc="-4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300" spc="-3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300" spc="-4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X.............................................................................................................18</a:t>
            </a:r>
            <a:endParaRPr sz="13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790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  <a:hlinkClick r:id="rId10"/>
              </a:rPr>
              <a:t>NTE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NAS</a:t>
            </a:r>
            <a:r>
              <a:rPr dirty="0" sz="1300" spc="-5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GPS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  <a:hlinkClick r:id="rId11"/>
              </a:rPr>
              <a:t>.........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  <a:hlinkClick r:id="rId12"/>
              </a:rPr>
              <a:t>.........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  <a:hlinkClick r:id="rId13"/>
              </a:rPr>
              <a:t>........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..................................19</a:t>
            </a:r>
            <a:endParaRPr sz="1300">
              <a:latin typeface="Calibri"/>
              <a:cs typeface="Calibri"/>
            </a:endParaRPr>
          </a:p>
          <a:p>
            <a:pPr marL="95250">
              <a:lnSpc>
                <a:spcPct val="100000"/>
              </a:lnSpc>
              <a:spcBef>
                <a:spcPts val="770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300" spc="-4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GPRS.....................................................................................................................20</a:t>
            </a:r>
            <a:endParaRPr sz="1300">
              <a:latin typeface="Calibri"/>
              <a:cs typeface="Calibri"/>
            </a:endParaRPr>
          </a:p>
          <a:p>
            <a:pPr marL="95250">
              <a:lnSpc>
                <a:spcPct val="100000"/>
              </a:lnSpc>
              <a:spcBef>
                <a:spcPts val="795"/>
              </a:spcBef>
            </a:pP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300" spc="-4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ZIGBEE..................................................................................................................21</a:t>
            </a:r>
            <a:endParaRPr sz="1300">
              <a:latin typeface="Calibri"/>
              <a:cs typeface="Calibri"/>
            </a:endParaRPr>
          </a:p>
          <a:p>
            <a:pPr marL="104139">
              <a:lnSpc>
                <a:spcPct val="100000"/>
              </a:lnSpc>
              <a:spcBef>
                <a:spcPts val="765"/>
              </a:spcBef>
            </a:pP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300" spc="-5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E</a:t>
            </a:r>
            <a:r>
              <a:rPr dirty="0" sz="1300" spc="-4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807E85"/>
                </a:solidFill>
                <a:latin typeface="Calibri"/>
                <a:cs typeface="Calibri"/>
              </a:rPr>
              <a:t>VEDAÇÃO DAS</a:t>
            </a:r>
            <a:r>
              <a:rPr dirty="0" sz="13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807E85"/>
                </a:solidFill>
                <a:latin typeface="Calibri"/>
                <a:cs typeface="Calibri"/>
              </a:rPr>
              <a:t>ANTENAS..................................................................................22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04669" y="76580"/>
            <a:ext cx="116268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Sumário: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1304" rIns="0" bIns="0" rtlCol="0" vert="horz">
            <a:spAutoFit/>
          </a:bodyPr>
          <a:lstStyle/>
          <a:p>
            <a:pPr marL="254635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da</a:t>
            </a:r>
            <a:r>
              <a:rPr dirty="0" spc="-70"/>
              <a:t> </a:t>
            </a:r>
            <a:r>
              <a:rPr dirty="0"/>
              <a:t>Antena</a:t>
            </a:r>
            <a:r>
              <a:rPr dirty="0" spc="-60"/>
              <a:t> </a:t>
            </a:r>
            <a:r>
              <a:rPr dirty="0" spc="-20"/>
              <a:t>GPRS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364739" y="1075088"/>
            <a:ext cx="2883535" cy="2221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GPRS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externo,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teto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cabine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posição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vertical.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Usa-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silicone.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cabos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forma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437002" y="4412996"/>
            <a:ext cx="9161780" cy="19888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22072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GPRS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lado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externo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teto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vertical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500">
              <a:latin typeface="Calibri"/>
              <a:cs typeface="Calibri"/>
            </a:endParaRPr>
          </a:p>
          <a:p>
            <a:pPr algn="just" marL="12700" marR="2254250" indent="457200">
              <a:lnSpc>
                <a:spcPct val="150000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0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GPRS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0"/>
              </a:rPr>
              <a:t>m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cabo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dirty="0" sz="16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GPRS.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1304" rIns="0" bIns="0" rtlCol="0" vert="horz">
            <a:spAutoFit/>
          </a:bodyPr>
          <a:lstStyle/>
          <a:p>
            <a:pPr marL="7493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90"/>
              <a:t> </a:t>
            </a:r>
            <a:r>
              <a:rPr dirty="0"/>
              <a:t>Antena</a:t>
            </a:r>
            <a:r>
              <a:rPr dirty="0" spc="-70"/>
              <a:t> </a:t>
            </a:r>
            <a:r>
              <a:rPr dirty="0" spc="-10"/>
              <a:t>Zigbee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496439" y="4412996"/>
            <a:ext cx="8534400" cy="20066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733165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ZigBee</a:t>
            </a:r>
            <a:r>
              <a:rPr dirty="0" sz="1500" spc="-8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teto</a:t>
            </a:r>
            <a:r>
              <a:rPr dirty="0" sz="1500" spc="-7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spc="-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vertical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500">
              <a:latin typeface="Calibri"/>
              <a:cs typeface="Calibri"/>
            </a:endParaRPr>
          </a:p>
          <a:p>
            <a:pPr algn="just" marL="12700" marR="1499235" indent="457200">
              <a:lnSpc>
                <a:spcPct val="150100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ZigBee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nenhuma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1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1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ZigBee.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059939" y="799771"/>
            <a:ext cx="3225800" cy="18548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ZigBee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fixada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sempre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teto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cabine,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posição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vertical.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devem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forma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não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5675376" y="569785"/>
            <a:ext cx="5871210" cy="3646804"/>
            <a:chOff x="5675376" y="569785"/>
            <a:chExt cx="5871210" cy="3646804"/>
          </a:xfrm>
        </p:grpSpPr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5376" y="618744"/>
              <a:ext cx="5871210" cy="359740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1472" y="573024"/>
              <a:ext cx="5861304" cy="358749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79821" y="571373"/>
              <a:ext cx="5864860" cy="3590925"/>
            </a:xfrm>
            <a:custGeom>
              <a:avLst/>
              <a:gdLst/>
              <a:ahLst/>
              <a:cxnLst/>
              <a:rect l="l" t="t" r="r" b="b"/>
              <a:pathLst>
                <a:path w="5864859" h="3590925">
                  <a:moveTo>
                    <a:pt x="0" y="3590671"/>
                  </a:moveTo>
                  <a:lnTo>
                    <a:pt x="5864479" y="3590671"/>
                  </a:lnTo>
                  <a:lnTo>
                    <a:pt x="5864479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22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4173" y="345185"/>
            <a:ext cx="257619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das</a:t>
            </a:r>
            <a:r>
              <a:rPr dirty="0" spc="-85"/>
              <a:t> </a:t>
            </a:r>
            <a:r>
              <a:rPr dirty="0" spc="-10"/>
              <a:t>Antenas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0353547" y="4298746"/>
            <a:ext cx="1665605" cy="140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0160" indent="457200">
              <a:lnSpc>
                <a:spcPct val="150800"/>
              </a:lnSpc>
              <a:spcBef>
                <a:spcPts val="95"/>
              </a:spcBef>
              <a:tabLst>
                <a:tab pos="844550" algn="l"/>
                <a:tab pos="1450975" algn="l"/>
              </a:tabLst>
            </a:pP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Antenas fixadas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ao</a:t>
            </a:r>
            <a:endParaRPr sz="1500">
              <a:latin typeface="Calibri"/>
              <a:cs typeface="Calibri"/>
            </a:endParaRPr>
          </a:p>
          <a:p>
            <a:pPr marL="1450975" marR="5080" indent="12065">
              <a:lnSpc>
                <a:spcPts val="2710"/>
              </a:lnSpc>
              <a:spcBef>
                <a:spcPts val="85"/>
              </a:spcBef>
            </a:pP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de da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0353547" y="4984699"/>
            <a:ext cx="1301750" cy="1056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>
              <a:lnSpc>
                <a:spcPct val="1501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menos</a:t>
            </a:r>
            <a:r>
              <a:rPr dirty="0" sz="1500" spc="33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60</a:t>
            </a:r>
            <a:r>
              <a:rPr dirty="0" sz="1500" spc="32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cm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distância</a:t>
            </a:r>
            <a:r>
              <a:rPr dirty="0" sz="1500" spc="40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uma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outra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059939" y="800381"/>
            <a:ext cx="3205480" cy="3458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5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final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instalação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das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antenas,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verificar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foram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fixadas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menos</a:t>
            </a:r>
            <a:r>
              <a:rPr dirty="0" sz="15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60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cm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distancia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uma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outra.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50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vedação</a:t>
            </a:r>
            <a:r>
              <a:rPr dirty="0" sz="15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cabos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500" spc="-8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feita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com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espaguete</a:t>
            </a:r>
            <a:r>
              <a:rPr dirty="0" sz="15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corrugado.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5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local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fixação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na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frente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caminhão,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na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coluna frontal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esquerda</a:t>
            </a:r>
            <a:r>
              <a:rPr dirty="0" sz="1500" spc="-8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direita,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até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a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passagem</a:t>
            </a:r>
            <a:r>
              <a:rPr dirty="0" sz="15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pelo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orifício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borracha</a:t>
            </a:r>
            <a:r>
              <a:rPr dirty="0" sz="15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no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assoalho,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localizado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direito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cabine.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5675376" y="573023"/>
            <a:ext cx="5871210" cy="3643629"/>
            <a:chOff x="5675376" y="573023"/>
            <a:chExt cx="5871210" cy="3643629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376" y="618743"/>
              <a:ext cx="5871210" cy="359740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1472" y="573023"/>
              <a:ext cx="5861304" cy="3587496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6890004" y="2090927"/>
              <a:ext cx="3541395" cy="228600"/>
            </a:xfrm>
            <a:custGeom>
              <a:avLst/>
              <a:gdLst/>
              <a:ahLst/>
              <a:cxnLst/>
              <a:rect l="l" t="t" r="r" b="b"/>
              <a:pathLst>
                <a:path w="3541395" h="228600">
                  <a:moveTo>
                    <a:pt x="1368171" y="114300"/>
                  </a:moveTo>
                  <a:lnTo>
                    <a:pt x="1291971" y="76200"/>
                  </a:lnTo>
                  <a:lnTo>
                    <a:pt x="1139571" y="0"/>
                  </a:lnTo>
                  <a:lnTo>
                    <a:pt x="1139571" y="76200"/>
                  </a:lnTo>
                  <a:lnTo>
                    <a:pt x="228600" y="76200"/>
                  </a:lnTo>
                  <a:lnTo>
                    <a:pt x="228600" y="0"/>
                  </a:lnTo>
                  <a:lnTo>
                    <a:pt x="0" y="114300"/>
                  </a:lnTo>
                  <a:lnTo>
                    <a:pt x="228600" y="228600"/>
                  </a:lnTo>
                  <a:lnTo>
                    <a:pt x="228600" y="152400"/>
                  </a:lnTo>
                  <a:lnTo>
                    <a:pt x="1139571" y="152400"/>
                  </a:lnTo>
                  <a:lnTo>
                    <a:pt x="1139571" y="228600"/>
                  </a:lnTo>
                  <a:lnTo>
                    <a:pt x="1291971" y="152400"/>
                  </a:lnTo>
                  <a:lnTo>
                    <a:pt x="1368171" y="114300"/>
                  </a:lnTo>
                  <a:close/>
                </a:path>
                <a:path w="3541395" h="228600">
                  <a:moveTo>
                    <a:pt x="3541395" y="114300"/>
                  </a:moveTo>
                  <a:lnTo>
                    <a:pt x="3465195" y="76200"/>
                  </a:lnTo>
                  <a:lnTo>
                    <a:pt x="3312795" y="0"/>
                  </a:lnTo>
                  <a:lnTo>
                    <a:pt x="3312795" y="76200"/>
                  </a:lnTo>
                  <a:lnTo>
                    <a:pt x="2401824" y="76200"/>
                  </a:lnTo>
                  <a:lnTo>
                    <a:pt x="2401824" y="0"/>
                  </a:lnTo>
                  <a:lnTo>
                    <a:pt x="2173224" y="114300"/>
                  </a:lnTo>
                  <a:lnTo>
                    <a:pt x="2401824" y="228600"/>
                  </a:lnTo>
                  <a:lnTo>
                    <a:pt x="2401824" y="152400"/>
                  </a:lnTo>
                  <a:lnTo>
                    <a:pt x="3312795" y="152400"/>
                  </a:lnTo>
                  <a:lnTo>
                    <a:pt x="3312795" y="228600"/>
                  </a:lnTo>
                  <a:lnTo>
                    <a:pt x="3465195" y="152400"/>
                  </a:lnTo>
                  <a:lnTo>
                    <a:pt x="3541395" y="114300"/>
                  </a:lnTo>
                  <a:close/>
                </a:path>
              </a:pathLst>
            </a:custGeom>
            <a:solidFill>
              <a:srgbClr val="47B0C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679821" y="571373"/>
            <a:ext cx="5864860" cy="3590925"/>
          </a:xfrm>
          <a:prstGeom prst="rect">
            <a:avLst/>
          </a:prstGeom>
          <a:ln w="3175">
            <a:solidFill>
              <a:srgbClr val="7E7E7E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2400">
              <a:latin typeface="Times New Roman"/>
              <a:cs typeface="Times New Roman"/>
            </a:endParaRPr>
          </a:p>
          <a:p>
            <a:pPr algn="ctr" marL="86360">
              <a:lnSpc>
                <a:spcPct val="100000"/>
              </a:lnSpc>
              <a:tabLst>
                <a:tab pos="2256155" algn="l"/>
              </a:tabLst>
            </a:pP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24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FF0000"/>
                </a:solidFill>
                <a:latin typeface="Calibri"/>
                <a:cs typeface="Calibri"/>
              </a:rPr>
              <a:t>cm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	60</a:t>
            </a:r>
            <a:r>
              <a:rPr dirty="0" sz="24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FF0000"/>
                </a:solidFill>
                <a:latin typeface="Calibri"/>
                <a:cs typeface="Calibri"/>
              </a:rPr>
              <a:t>cm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2654807" y="4328033"/>
            <a:ext cx="3503295" cy="2186305"/>
            <a:chOff x="2654807" y="4328033"/>
            <a:chExt cx="3503295" cy="2186305"/>
          </a:xfrm>
        </p:grpSpPr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4807" y="4376928"/>
              <a:ext cx="3502914" cy="213741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0903" y="4331208"/>
              <a:ext cx="3493008" cy="212750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659379" y="4329620"/>
              <a:ext cx="3496310" cy="2131060"/>
            </a:xfrm>
            <a:custGeom>
              <a:avLst/>
              <a:gdLst/>
              <a:ahLst/>
              <a:cxnLst/>
              <a:rect l="l" t="t" r="r" b="b"/>
              <a:pathLst>
                <a:path w="3496310" h="2131060">
                  <a:moveTo>
                    <a:pt x="0" y="2130679"/>
                  </a:moveTo>
                  <a:lnTo>
                    <a:pt x="3496183" y="2130679"/>
                  </a:lnTo>
                  <a:lnTo>
                    <a:pt x="3496183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6297167" y="4358513"/>
            <a:ext cx="3561079" cy="2186305"/>
            <a:chOff x="6297167" y="4358513"/>
            <a:chExt cx="3561079" cy="2186305"/>
          </a:xfrm>
        </p:grpSpPr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7167" y="4407408"/>
              <a:ext cx="3560826" cy="213741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3263" y="4361688"/>
              <a:ext cx="3550920" cy="2127504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301612" y="4360100"/>
              <a:ext cx="3554095" cy="2131060"/>
            </a:xfrm>
            <a:custGeom>
              <a:avLst/>
              <a:gdLst/>
              <a:ahLst/>
              <a:cxnLst/>
              <a:rect l="l" t="t" r="r" b="b"/>
              <a:pathLst>
                <a:path w="3554095" h="2131060">
                  <a:moveTo>
                    <a:pt x="0" y="2130679"/>
                  </a:moveTo>
                  <a:lnTo>
                    <a:pt x="3554094" y="2130679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22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527805" y="4507021"/>
            <a:ext cx="6963409" cy="139446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2800" spc="-105">
                <a:solidFill>
                  <a:srgbClr val="56555A"/>
                </a:solidFill>
                <a:latin typeface="Lucida Sans Unicode"/>
                <a:cs typeface="Lucida Sans Unicode"/>
              </a:rPr>
              <a:t>MANUAL</a:t>
            </a:r>
            <a:r>
              <a:rPr dirty="0" sz="2800" spc="-34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56555A"/>
                </a:solidFill>
                <a:latin typeface="Lucida Sans Unicode"/>
                <a:cs typeface="Lucida Sans Unicode"/>
              </a:rPr>
              <a:t>DE</a:t>
            </a:r>
            <a:r>
              <a:rPr dirty="0" sz="2800" spc="-254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20">
                <a:solidFill>
                  <a:srgbClr val="56555A"/>
                </a:solidFill>
                <a:latin typeface="Lucida Sans Unicode"/>
                <a:cs typeface="Lucida Sans Unicode"/>
              </a:rPr>
              <a:t>INSTALAÇÃO</a:t>
            </a:r>
            <a:r>
              <a:rPr dirty="0" sz="2800" spc="-31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80">
                <a:solidFill>
                  <a:srgbClr val="56555A"/>
                </a:solidFill>
                <a:latin typeface="Lucida Sans Unicode"/>
                <a:cs typeface="Lucida Sans Unicode"/>
              </a:rPr>
              <a:t>ELÉTRICA</a:t>
            </a:r>
            <a:r>
              <a:rPr dirty="0" sz="2800" spc="-32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MAG</a:t>
            </a:r>
            <a:r>
              <a:rPr dirty="0" sz="2800" spc="-32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X</a:t>
            </a:r>
            <a:endParaRPr sz="2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EQUIPAMENTO</a:t>
            </a:r>
            <a:r>
              <a:rPr dirty="0" sz="2000" spc="-12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65">
                <a:solidFill>
                  <a:srgbClr val="56555A"/>
                </a:solidFill>
                <a:latin typeface="Calibri"/>
                <a:cs typeface="Calibri"/>
              </a:rPr>
              <a:t>MERCEDES</a:t>
            </a:r>
            <a:r>
              <a:rPr dirty="0" sz="2000" spc="-12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65">
                <a:solidFill>
                  <a:srgbClr val="56555A"/>
                </a:solidFill>
                <a:latin typeface="Calibri"/>
                <a:cs typeface="Calibri"/>
              </a:rPr>
              <a:t>AXOR </a:t>
            </a:r>
            <a:r>
              <a:rPr dirty="0" sz="2000" spc="-55">
                <a:solidFill>
                  <a:srgbClr val="56555A"/>
                </a:solidFill>
                <a:latin typeface="Calibri"/>
                <a:cs typeface="Calibri"/>
              </a:rPr>
              <a:t>3344</a:t>
            </a:r>
            <a:r>
              <a:rPr dirty="0" sz="2000" spc="-9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–</a:t>
            </a: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60">
                <a:solidFill>
                  <a:srgbClr val="56555A"/>
                </a:solidFill>
                <a:latin typeface="Calibri"/>
                <a:cs typeface="Calibri"/>
              </a:rPr>
              <a:t>CAMINHÃO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CANAVIEIRO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  <a:spcBef>
                <a:spcPts val="60"/>
              </a:spcBef>
            </a:pP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VERSÃO</a:t>
            </a:r>
            <a:r>
              <a:rPr dirty="0" sz="2000" spc="-9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9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1.9.20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</a:pPr>
            <a:r>
              <a:rPr dirty="0" sz="2000" spc="-60">
                <a:solidFill>
                  <a:srgbClr val="56555A"/>
                </a:solidFill>
                <a:latin typeface="Calibri"/>
                <a:cs typeface="Calibri"/>
              </a:rPr>
              <a:t>ELABORADO</a:t>
            </a:r>
            <a:r>
              <a:rPr dirty="0" sz="2000" spc="-10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56555A"/>
                </a:solidFill>
                <a:latin typeface="Calibri"/>
                <a:cs typeface="Calibri"/>
              </a:rPr>
              <a:t>POR</a:t>
            </a: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33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75">
                <a:solidFill>
                  <a:srgbClr val="56555A"/>
                </a:solidFill>
                <a:latin typeface="Calibri"/>
                <a:cs typeface="Calibri"/>
              </a:rPr>
              <a:t>FABRÍCIO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SPIRONELLI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81977"/>
            <a:ext cx="5853430" cy="3597910"/>
            <a:chOff x="5693664" y="581977"/>
            <a:chExt cx="5853430" cy="35979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30936"/>
              <a:ext cx="5852922" cy="35486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85216"/>
              <a:ext cx="5843016" cy="35387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83565"/>
              <a:ext cx="5846445" cy="3542029"/>
            </a:xfrm>
            <a:custGeom>
              <a:avLst/>
              <a:gdLst/>
              <a:ahLst/>
              <a:cxnLst/>
              <a:rect l="l" t="t" r="r" b="b"/>
              <a:pathLst>
                <a:path w="5846445" h="3542029">
                  <a:moveTo>
                    <a:pt x="0" y="3541903"/>
                  </a:moveTo>
                  <a:lnTo>
                    <a:pt x="5846191" y="35419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419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574417" y="669941"/>
            <a:ext cx="2073910" cy="5532120"/>
          </a:xfrm>
          <a:prstGeom prst="rect">
            <a:avLst/>
          </a:prstGeom>
        </p:spPr>
        <p:txBody>
          <a:bodyPr wrap="square" lIns="0" tIns="1454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-GPS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integrado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-Cartão</a:t>
            </a:r>
            <a:r>
              <a:rPr dirty="0" sz="14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MicroSD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-USB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 OTG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-3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Leds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4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buzzer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indicador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-1</a:t>
            </a:r>
            <a:r>
              <a:rPr dirty="0" sz="1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Led</a:t>
            </a:r>
            <a:r>
              <a:rPr dirty="0" sz="14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modem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 GPRS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Saídas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Digitais</a:t>
            </a:r>
            <a:r>
              <a:rPr dirty="0" sz="14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3A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-3</a:t>
            </a:r>
            <a:r>
              <a:rPr dirty="0" sz="14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Entradas</a:t>
            </a:r>
            <a:r>
              <a:rPr dirty="0" sz="14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Analógicas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0-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5V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-4</a:t>
            </a:r>
            <a:r>
              <a:rPr dirty="0" sz="1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Entradas</a:t>
            </a:r>
            <a:r>
              <a:rPr dirty="0" sz="14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Digitais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12-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24V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Entradas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Pulso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-1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</a:t>
            </a:r>
            <a:r>
              <a:rPr dirty="0" sz="14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RPM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RS232,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Bus</a:t>
            </a:r>
            <a:r>
              <a:rPr dirty="0" sz="14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2.0,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-4</a:t>
            </a:r>
            <a:r>
              <a:rPr dirty="0" sz="1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Slots</a:t>
            </a:r>
            <a:r>
              <a:rPr dirty="0" sz="1400" spc="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Xbee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THT</a:t>
            </a:r>
            <a:r>
              <a:rPr dirty="0" sz="14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pino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ut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4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Suporte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módulos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3G/4G,</a:t>
            </a:r>
            <a:endParaRPr sz="140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840"/>
              </a:spcBef>
            </a:pP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Wi-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Fi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rádios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Alimentação</a:t>
            </a:r>
            <a:r>
              <a:rPr dirty="0" sz="1400" spc="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8V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à</a:t>
            </a:r>
            <a:r>
              <a:rPr dirty="0" sz="14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30V.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135699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Hardware: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5457190" y="4212569"/>
            <a:ext cx="2810510" cy="1671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Conexão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800" spc="-3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5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 i="1">
                <a:solidFill>
                  <a:srgbClr val="919094"/>
                </a:solidFill>
                <a:latin typeface="Calibri"/>
                <a:cs typeface="Calibri"/>
              </a:rPr>
              <a:t>GPRS 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Conexão</a:t>
            </a:r>
            <a:r>
              <a:rPr dirty="0" sz="1800" spc="-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pa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r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a</a:t>
            </a:r>
            <a:r>
              <a:rPr dirty="0" sz="1800" spc="-20" i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 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a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n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  <a:hlinkClick r:id="rId14"/>
              </a:rPr>
              <a:t>ten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800" spc="-6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  <a:hlinkClick r:id="rId15"/>
              </a:rPr>
              <a:t>Zig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Bee Conexão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800" spc="-3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5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i="1">
                <a:solidFill>
                  <a:srgbClr val="919094"/>
                </a:solidFill>
                <a:latin typeface="Calibri"/>
                <a:cs typeface="Calibri"/>
              </a:rPr>
              <a:t>GPS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800" spc="-3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800" spc="-2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800" spc="-7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800" spc="-4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i="1">
                <a:solidFill>
                  <a:srgbClr val="919094"/>
                </a:solidFill>
                <a:latin typeface="Calibri"/>
                <a:cs typeface="Calibri"/>
              </a:rPr>
              <a:t>S7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7913370" y="2802635"/>
            <a:ext cx="3185795" cy="2950845"/>
          </a:xfrm>
          <a:custGeom>
            <a:avLst/>
            <a:gdLst/>
            <a:ahLst/>
            <a:cxnLst/>
            <a:rect l="l" t="t" r="r" b="b"/>
            <a:pathLst>
              <a:path w="3185795" h="2950845">
                <a:moveTo>
                  <a:pt x="760222" y="489204"/>
                </a:moveTo>
                <a:lnTo>
                  <a:pt x="750697" y="470154"/>
                </a:lnTo>
                <a:lnTo>
                  <a:pt x="703072" y="374904"/>
                </a:lnTo>
                <a:lnTo>
                  <a:pt x="645922" y="489204"/>
                </a:lnTo>
                <a:lnTo>
                  <a:pt x="684022" y="489204"/>
                </a:lnTo>
                <a:lnTo>
                  <a:pt x="684022" y="1688338"/>
                </a:lnTo>
                <a:lnTo>
                  <a:pt x="122682" y="1688338"/>
                </a:lnTo>
                <a:lnTo>
                  <a:pt x="115252" y="1689836"/>
                </a:lnTo>
                <a:lnTo>
                  <a:pt x="109194" y="1693913"/>
                </a:lnTo>
                <a:lnTo>
                  <a:pt x="105117" y="1699971"/>
                </a:lnTo>
                <a:lnTo>
                  <a:pt x="103632" y="1707388"/>
                </a:lnTo>
                <a:lnTo>
                  <a:pt x="103632" y="1716913"/>
                </a:lnTo>
                <a:lnTo>
                  <a:pt x="132207" y="1716913"/>
                </a:lnTo>
                <a:lnTo>
                  <a:pt x="122682" y="1726438"/>
                </a:lnTo>
                <a:lnTo>
                  <a:pt x="703072" y="1726438"/>
                </a:lnTo>
                <a:lnTo>
                  <a:pt x="710488" y="1724952"/>
                </a:lnTo>
                <a:lnTo>
                  <a:pt x="716546" y="1720875"/>
                </a:lnTo>
                <a:lnTo>
                  <a:pt x="719201" y="1716913"/>
                </a:lnTo>
                <a:lnTo>
                  <a:pt x="720623" y="1714817"/>
                </a:lnTo>
                <a:lnTo>
                  <a:pt x="722122" y="1707388"/>
                </a:lnTo>
                <a:lnTo>
                  <a:pt x="722122" y="1688338"/>
                </a:lnTo>
                <a:lnTo>
                  <a:pt x="722122" y="489204"/>
                </a:lnTo>
                <a:lnTo>
                  <a:pt x="760222" y="489204"/>
                </a:lnTo>
                <a:close/>
              </a:path>
              <a:path w="3185795" h="2950845">
                <a:moveTo>
                  <a:pt x="1030986" y="266700"/>
                </a:moveTo>
                <a:lnTo>
                  <a:pt x="1021461" y="247650"/>
                </a:lnTo>
                <a:lnTo>
                  <a:pt x="973836" y="152400"/>
                </a:lnTo>
                <a:lnTo>
                  <a:pt x="916686" y="266700"/>
                </a:lnTo>
                <a:lnTo>
                  <a:pt x="954786" y="266700"/>
                </a:lnTo>
                <a:lnTo>
                  <a:pt x="954786" y="2108962"/>
                </a:lnTo>
                <a:lnTo>
                  <a:pt x="235458" y="2108962"/>
                </a:lnTo>
                <a:lnTo>
                  <a:pt x="228028" y="2110486"/>
                </a:lnTo>
                <a:lnTo>
                  <a:pt x="221970" y="2114588"/>
                </a:lnTo>
                <a:lnTo>
                  <a:pt x="217893" y="2120646"/>
                </a:lnTo>
                <a:lnTo>
                  <a:pt x="216408" y="2128012"/>
                </a:lnTo>
                <a:lnTo>
                  <a:pt x="216408" y="2138807"/>
                </a:lnTo>
                <a:lnTo>
                  <a:pt x="243713" y="2138807"/>
                </a:lnTo>
                <a:lnTo>
                  <a:pt x="235458" y="2147062"/>
                </a:lnTo>
                <a:lnTo>
                  <a:pt x="973836" y="2147062"/>
                </a:lnTo>
                <a:lnTo>
                  <a:pt x="981252" y="2145576"/>
                </a:lnTo>
                <a:lnTo>
                  <a:pt x="987310" y="2141499"/>
                </a:lnTo>
                <a:lnTo>
                  <a:pt x="989114" y="2138807"/>
                </a:lnTo>
                <a:lnTo>
                  <a:pt x="991387" y="2135441"/>
                </a:lnTo>
                <a:lnTo>
                  <a:pt x="992886" y="2128012"/>
                </a:lnTo>
                <a:lnTo>
                  <a:pt x="992886" y="2108962"/>
                </a:lnTo>
                <a:lnTo>
                  <a:pt x="992886" y="266700"/>
                </a:lnTo>
                <a:lnTo>
                  <a:pt x="1030986" y="266700"/>
                </a:lnTo>
                <a:close/>
              </a:path>
              <a:path w="3185795" h="2950845">
                <a:moveTo>
                  <a:pt x="1313688" y="114300"/>
                </a:moveTo>
                <a:lnTo>
                  <a:pt x="1304163" y="95250"/>
                </a:lnTo>
                <a:lnTo>
                  <a:pt x="1256538" y="0"/>
                </a:lnTo>
                <a:lnTo>
                  <a:pt x="1199388" y="114300"/>
                </a:lnTo>
                <a:lnTo>
                  <a:pt x="1237488" y="114300"/>
                </a:lnTo>
                <a:lnTo>
                  <a:pt x="1237488" y="2546731"/>
                </a:lnTo>
                <a:lnTo>
                  <a:pt x="38100" y="2546731"/>
                </a:lnTo>
                <a:lnTo>
                  <a:pt x="38100" y="2543937"/>
                </a:lnTo>
                <a:lnTo>
                  <a:pt x="0" y="2543937"/>
                </a:lnTo>
                <a:lnTo>
                  <a:pt x="0" y="2565781"/>
                </a:lnTo>
                <a:lnTo>
                  <a:pt x="1485" y="2573159"/>
                </a:lnTo>
                <a:lnTo>
                  <a:pt x="5562" y="2579217"/>
                </a:lnTo>
                <a:lnTo>
                  <a:pt x="11620" y="2583319"/>
                </a:lnTo>
                <a:lnTo>
                  <a:pt x="19050" y="2584831"/>
                </a:lnTo>
                <a:lnTo>
                  <a:pt x="1256538" y="2584831"/>
                </a:lnTo>
                <a:lnTo>
                  <a:pt x="1263954" y="2583319"/>
                </a:lnTo>
                <a:lnTo>
                  <a:pt x="1270012" y="2579217"/>
                </a:lnTo>
                <a:lnTo>
                  <a:pt x="1274089" y="2573159"/>
                </a:lnTo>
                <a:lnTo>
                  <a:pt x="1275588" y="2565781"/>
                </a:lnTo>
                <a:lnTo>
                  <a:pt x="1275588" y="2546743"/>
                </a:lnTo>
                <a:lnTo>
                  <a:pt x="1275588" y="114300"/>
                </a:lnTo>
                <a:lnTo>
                  <a:pt x="1313688" y="114300"/>
                </a:lnTo>
                <a:close/>
              </a:path>
              <a:path w="3185795" h="2950845">
                <a:moveTo>
                  <a:pt x="3185414" y="965200"/>
                </a:moveTo>
                <a:lnTo>
                  <a:pt x="3176181" y="948563"/>
                </a:lnTo>
                <a:lnTo>
                  <a:pt x="3123438" y="853440"/>
                </a:lnTo>
                <a:lnTo>
                  <a:pt x="3071241" y="970026"/>
                </a:lnTo>
                <a:lnTo>
                  <a:pt x="3108452" y="968463"/>
                </a:lnTo>
                <a:lnTo>
                  <a:pt x="3109328" y="2912148"/>
                </a:lnTo>
                <a:lnTo>
                  <a:pt x="418338" y="2912148"/>
                </a:lnTo>
                <a:lnTo>
                  <a:pt x="418338" y="2950248"/>
                </a:lnTo>
                <a:lnTo>
                  <a:pt x="3128391" y="2950248"/>
                </a:lnTo>
                <a:lnTo>
                  <a:pt x="3135807" y="2948762"/>
                </a:lnTo>
                <a:lnTo>
                  <a:pt x="3141865" y="2944672"/>
                </a:lnTo>
                <a:lnTo>
                  <a:pt x="3145942" y="2938615"/>
                </a:lnTo>
                <a:lnTo>
                  <a:pt x="3147428" y="2931210"/>
                </a:lnTo>
                <a:lnTo>
                  <a:pt x="3147428" y="2912148"/>
                </a:lnTo>
                <a:lnTo>
                  <a:pt x="3146552" y="966851"/>
                </a:lnTo>
                <a:lnTo>
                  <a:pt x="3185414" y="965200"/>
                </a:lnTo>
                <a:close/>
              </a:path>
            </a:pathLst>
          </a:custGeom>
          <a:solidFill>
            <a:srgbClr val="5AA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11927205" y="6390843"/>
            <a:ext cx="257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5054" rIns="0" bIns="0" rtlCol="0" vert="horz">
            <a:spAutoFit/>
          </a:bodyPr>
          <a:lstStyle/>
          <a:p>
            <a:pPr marL="556895">
              <a:lnSpc>
                <a:spcPct val="100000"/>
              </a:lnSpc>
              <a:spcBef>
                <a:spcPts val="100"/>
              </a:spcBef>
            </a:pPr>
            <a:r>
              <a:rPr dirty="0"/>
              <a:t>Descrição</a:t>
            </a:r>
            <a:r>
              <a:rPr dirty="0" spc="-45"/>
              <a:t> </a:t>
            </a:r>
            <a:r>
              <a:rPr dirty="0"/>
              <a:t>:</a:t>
            </a:r>
            <a:r>
              <a:rPr dirty="0" spc="-35"/>
              <a:t> </a:t>
            </a:r>
            <a:r>
              <a:rPr dirty="0"/>
              <a:t>KIT</a:t>
            </a:r>
            <a:r>
              <a:rPr dirty="0" spc="-55"/>
              <a:t> </a:t>
            </a:r>
            <a:r>
              <a:rPr dirty="0"/>
              <a:t>CANA</a:t>
            </a:r>
            <a:r>
              <a:rPr dirty="0" spc="-60"/>
              <a:t> </a:t>
            </a:r>
            <a:r>
              <a:rPr dirty="0"/>
              <a:t>MAG</a:t>
            </a:r>
            <a:r>
              <a:rPr dirty="0" spc="-40"/>
              <a:t> </a:t>
            </a:r>
            <a:r>
              <a:rPr dirty="0"/>
              <a:t>X</a:t>
            </a:r>
            <a:r>
              <a:rPr dirty="0" spc="-45"/>
              <a:t> </a:t>
            </a:r>
            <a:r>
              <a:rPr dirty="0"/>
              <a:t>3G</a:t>
            </a:r>
            <a:r>
              <a:rPr dirty="0" spc="-15"/>
              <a:t> </a:t>
            </a:r>
            <a:r>
              <a:rPr dirty="0"/>
              <a:t>CAMINHÃO</a:t>
            </a:r>
            <a:r>
              <a:rPr dirty="0" spc="-75"/>
              <a:t> </a:t>
            </a:r>
            <a:r>
              <a:rPr dirty="0" spc="-10"/>
              <a:t>CANAVIEIRO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635757" y="1000709"/>
            <a:ext cx="5744210" cy="2865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2400" spc="-10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u="sng" sz="2400" spc="-10">
                <a:solidFill>
                  <a:srgbClr val="919094"/>
                </a:solidFill>
                <a:uFill>
                  <a:solidFill>
                    <a:srgbClr val="919094"/>
                  </a:solidFill>
                </a:uFill>
                <a:latin typeface="Calibri"/>
                <a:cs typeface="Calibri"/>
              </a:rPr>
              <a:t>KITCA0004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90"/>
              </a:spcBef>
            </a:pP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Produtos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Kit: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3g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WIFI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BOX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39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EPT000798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Incluso: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7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GPS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6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GPRS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7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900MHZ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Principal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Can,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Alimentação,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RPM</a:t>
            </a:r>
            <a:r>
              <a:rPr dirty="0" sz="1800" spc="-5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Pós</a:t>
            </a:r>
            <a:r>
              <a:rPr dirty="0" sz="1800" spc="-6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Chave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635757" y="4114545"/>
            <a:ext cx="6253480" cy="2495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S7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EPT000239</a:t>
            </a:r>
            <a:endParaRPr sz="1800">
              <a:latin typeface="Calibri"/>
              <a:cs typeface="Calibri"/>
            </a:endParaRPr>
          </a:p>
          <a:p>
            <a:pPr marL="12700" marR="1022985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Reader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Crocodille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u12/24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L0.7S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EPT000139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Ventosa</a:t>
            </a:r>
            <a:r>
              <a:rPr dirty="0" sz="1800" spc="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EPT000015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Base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Qu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0"/>
              </a:rPr>
              <a:t>adr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1"/>
              </a:rPr>
              <a:t>ada</a:t>
            </a:r>
            <a:r>
              <a:rPr dirty="0" sz="1800" spc="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olin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ftec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 –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1"/>
              </a:rPr>
              <a:t>000014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5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Braço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Articulado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Solinftec</a:t>
            </a:r>
            <a:r>
              <a:rPr dirty="0" sz="1800" spc="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6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EPT000016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5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entradas/saídas/serial</a:t>
            </a:r>
            <a:r>
              <a:rPr dirty="0" sz="1800" spc="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5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EPT000139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Módulo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Acoplamento</a:t>
            </a:r>
            <a:r>
              <a:rPr dirty="0" sz="1800" spc="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Carreta</a:t>
            </a:r>
            <a:r>
              <a:rPr dirty="0" sz="1800" spc="-5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Sensor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D.I.E.)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EPT000221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Suporte D.I.E.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5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EPT000248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Ímã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NDFEB 30x20x10mm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N35</a:t>
            </a:r>
            <a:r>
              <a:rPr dirty="0" sz="1800" spc="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EPT000226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1927205" y="6390843"/>
            <a:ext cx="257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8732" rIns="0" bIns="0" rtlCol="0" vert="horz">
            <a:spAutoFit/>
          </a:bodyPr>
          <a:lstStyle/>
          <a:p>
            <a:pPr marL="143510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65"/>
              <a:t> </a:t>
            </a:r>
            <a:r>
              <a:rPr dirty="0"/>
              <a:t>a</a:t>
            </a:r>
            <a:r>
              <a:rPr dirty="0" spc="-55"/>
              <a:t> </a:t>
            </a:r>
            <a:r>
              <a:rPr dirty="0"/>
              <a:t>serem</a:t>
            </a:r>
            <a:r>
              <a:rPr dirty="0" spc="-60"/>
              <a:t> </a:t>
            </a:r>
            <a:r>
              <a:rPr dirty="0" spc="-10"/>
              <a:t>coletados:</a:t>
            </a:r>
          </a:p>
        </p:txBody>
      </p:sp>
      <p:sp>
        <p:nvSpPr>
          <p:cNvPr id="16" name="object 16" descr=""/>
          <p:cNvSpPr/>
          <p:nvPr/>
        </p:nvSpPr>
        <p:spPr>
          <a:xfrm>
            <a:off x="2691383" y="2098675"/>
            <a:ext cx="8491855" cy="15240"/>
          </a:xfrm>
          <a:custGeom>
            <a:avLst/>
            <a:gdLst/>
            <a:ahLst/>
            <a:cxnLst/>
            <a:rect l="l" t="t" r="r" b="b"/>
            <a:pathLst>
              <a:path w="8491855" h="15239">
                <a:moveTo>
                  <a:pt x="8491728" y="0"/>
                </a:moveTo>
                <a:lnTo>
                  <a:pt x="0" y="0"/>
                </a:lnTo>
                <a:lnTo>
                  <a:pt x="0" y="15239"/>
                </a:lnTo>
                <a:lnTo>
                  <a:pt x="8491728" y="15239"/>
                </a:lnTo>
                <a:lnTo>
                  <a:pt x="8491728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2679319" y="1806016"/>
            <a:ext cx="102235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10" b="1">
                <a:solidFill>
                  <a:srgbClr val="807E85"/>
                </a:solidFill>
                <a:latin typeface="Calibri"/>
                <a:cs typeface="Calibri"/>
              </a:rPr>
              <a:t>POSITIVO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758296" y="1806016"/>
            <a:ext cx="44005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VCC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2691383" y="2555875"/>
            <a:ext cx="8564880" cy="15240"/>
          </a:xfrm>
          <a:custGeom>
            <a:avLst/>
            <a:gdLst/>
            <a:ahLst/>
            <a:cxnLst/>
            <a:rect l="l" t="t" r="r" b="b"/>
            <a:pathLst>
              <a:path w="8564880" h="15239">
                <a:moveTo>
                  <a:pt x="8564880" y="0"/>
                </a:moveTo>
                <a:lnTo>
                  <a:pt x="0" y="0"/>
                </a:lnTo>
                <a:lnTo>
                  <a:pt x="0" y="15239"/>
                </a:lnTo>
                <a:lnTo>
                  <a:pt x="8564880" y="15239"/>
                </a:lnTo>
                <a:lnTo>
                  <a:pt x="8564880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2679319" y="2263901"/>
            <a:ext cx="111061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40" b="1">
                <a:solidFill>
                  <a:srgbClr val="807E85"/>
                </a:solidFill>
                <a:latin typeface="Calibri"/>
                <a:cs typeface="Calibri"/>
              </a:rPr>
              <a:t>NEGATIVO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758296" y="2263901"/>
            <a:ext cx="51435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GND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2691383" y="3013075"/>
            <a:ext cx="8689975" cy="15240"/>
          </a:xfrm>
          <a:custGeom>
            <a:avLst/>
            <a:gdLst/>
            <a:ahLst/>
            <a:cxnLst/>
            <a:rect l="l" t="t" r="r" b="b"/>
            <a:pathLst>
              <a:path w="8689975" h="15239">
                <a:moveTo>
                  <a:pt x="8689848" y="0"/>
                </a:moveTo>
                <a:lnTo>
                  <a:pt x="0" y="0"/>
                </a:lnTo>
                <a:lnTo>
                  <a:pt x="0" y="15239"/>
                </a:lnTo>
                <a:lnTo>
                  <a:pt x="8689848" y="15239"/>
                </a:lnTo>
                <a:lnTo>
                  <a:pt x="8689848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2679319" y="2721356"/>
            <a:ext cx="108458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20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807E85"/>
                </a:solidFill>
                <a:latin typeface="Calibri"/>
                <a:cs typeface="Calibri"/>
              </a:rPr>
              <a:t>HIGH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758296" y="2721356"/>
            <a:ext cx="63944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0" b="1">
                <a:solidFill>
                  <a:srgbClr val="807E85"/>
                </a:solidFill>
                <a:latin typeface="Calibri"/>
                <a:cs typeface="Calibri"/>
              </a:rPr>
              <a:t>CANH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2691383" y="3470275"/>
            <a:ext cx="8689975" cy="15240"/>
          </a:xfrm>
          <a:custGeom>
            <a:avLst/>
            <a:gdLst/>
            <a:ahLst/>
            <a:cxnLst/>
            <a:rect l="l" t="t" r="r" b="b"/>
            <a:pathLst>
              <a:path w="8689975" h="15239">
                <a:moveTo>
                  <a:pt x="8689848" y="0"/>
                </a:moveTo>
                <a:lnTo>
                  <a:pt x="0" y="0"/>
                </a:lnTo>
                <a:lnTo>
                  <a:pt x="0" y="15239"/>
                </a:lnTo>
                <a:lnTo>
                  <a:pt x="8689848" y="15239"/>
                </a:lnTo>
                <a:lnTo>
                  <a:pt x="8689848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 txBox="1"/>
          <p:nvPr/>
        </p:nvSpPr>
        <p:spPr>
          <a:xfrm>
            <a:off x="2679319" y="3178251"/>
            <a:ext cx="103505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20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LOW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0758296" y="3178251"/>
            <a:ext cx="63881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20" b="1">
                <a:solidFill>
                  <a:srgbClr val="807E85"/>
                </a:solidFill>
                <a:latin typeface="Calibri"/>
                <a:cs typeface="Calibri"/>
              </a:rPr>
              <a:t>CANH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2691383" y="3927475"/>
            <a:ext cx="8486140" cy="15240"/>
          </a:xfrm>
          <a:custGeom>
            <a:avLst/>
            <a:gdLst/>
            <a:ahLst/>
            <a:cxnLst/>
            <a:rect l="l" t="t" r="r" b="b"/>
            <a:pathLst>
              <a:path w="8486140" h="15239">
                <a:moveTo>
                  <a:pt x="8485632" y="0"/>
                </a:moveTo>
                <a:lnTo>
                  <a:pt x="0" y="0"/>
                </a:lnTo>
                <a:lnTo>
                  <a:pt x="0" y="15239"/>
                </a:lnTo>
                <a:lnTo>
                  <a:pt x="8485632" y="15239"/>
                </a:lnTo>
                <a:lnTo>
                  <a:pt x="8485632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2679319" y="3636009"/>
            <a:ext cx="131762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MARCHA</a:t>
            </a:r>
            <a:r>
              <a:rPr dirty="0" sz="2000" spc="-7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RÉ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0758296" y="3636009"/>
            <a:ext cx="43434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ED4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2691383" y="4384675"/>
            <a:ext cx="8486140" cy="15240"/>
          </a:xfrm>
          <a:custGeom>
            <a:avLst/>
            <a:gdLst/>
            <a:ahLst/>
            <a:cxnLst/>
            <a:rect l="l" t="t" r="r" b="b"/>
            <a:pathLst>
              <a:path w="8486140" h="15239">
                <a:moveTo>
                  <a:pt x="8485632" y="0"/>
                </a:moveTo>
                <a:lnTo>
                  <a:pt x="0" y="0"/>
                </a:lnTo>
                <a:lnTo>
                  <a:pt x="0" y="15239"/>
                </a:lnTo>
                <a:lnTo>
                  <a:pt x="8485632" y="15239"/>
                </a:lnTo>
                <a:lnTo>
                  <a:pt x="8485632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2679319" y="4093590"/>
            <a:ext cx="221297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ENGATE</a:t>
            </a:r>
            <a:r>
              <a:rPr dirty="0" sz="20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2000" spc="-5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807E85"/>
                </a:solidFill>
                <a:latin typeface="Calibri"/>
                <a:cs typeface="Calibri"/>
              </a:rPr>
              <a:t>CARRETA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0758296" y="4093590"/>
            <a:ext cx="43434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ED2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2691383" y="4841875"/>
            <a:ext cx="8577580" cy="15240"/>
          </a:xfrm>
          <a:custGeom>
            <a:avLst/>
            <a:gdLst/>
            <a:ahLst/>
            <a:cxnLst/>
            <a:rect l="l" t="t" r="r" b="b"/>
            <a:pathLst>
              <a:path w="8577580" h="15239">
                <a:moveTo>
                  <a:pt x="8577072" y="0"/>
                </a:moveTo>
                <a:lnTo>
                  <a:pt x="0" y="0"/>
                </a:lnTo>
                <a:lnTo>
                  <a:pt x="0" y="15239"/>
                </a:lnTo>
                <a:lnTo>
                  <a:pt x="8577072" y="15239"/>
                </a:lnTo>
                <a:lnTo>
                  <a:pt x="8577072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>
            <a:off x="2679319" y="4550486"/>
            <a:ext cx="153987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SINAL</a:t>
            </a:r>
            <a:r>
              <a:rPr dirty="0" sz="20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20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RPM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10758296" y="4550486"/>
            <a:ext cx="52451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RPM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6357" rIns="0" bIns="0" rtlCol="0" vert="horz">
            <a:spAutoFit/>
          </a:bodyPr>
          <a:lstStyle/>
          <a:p>
            <a:pPr marL="274320">
              <a:lnSpc>
                <a:spcPct val="100000"/>
              </a:lnSpc>
              <a:spcBef>
                <a:spcPts val="100"/>
              </a:spcBef>
            </a:pPr>
            <a:r>
              <a:rPr dirty="0"/>
              <a:t>Diagrama</a:t>
            </a:r>
            <a:r>
              <a:rPr dirty="0" spc="-50"/>
              <a:t> </a:t>
            </a:r>
            <a:r>
              <a:rPr dirty="0"/>
              <a:t>de</a:t>
            </a:r>
            <a:r>
              <a:rPr dirty="0" spc="-55"/>
              <a:t> </a:t>
            </a:r>
            <a:r>
              <a:rPr dirty="0" spc="-10"/>
              <a:t>conexões</a:t>
            </a:r>
            <a:r>
              <a:rPr dirty="0" spc="-80"/>
              <a:t> </a:t>
            </a:r>
            <a:r>
              <a:rPr dirty="0"/>
              <a:t>do</a:t>
            </a:r>
            <a:r>
              <a:rPr dirty="0" spc="-55"/>
              <a:t> </a:t>
            </a:r>
            <a:r>
              <a:rPr dirty="0"/>
              <a:t>cabo</a:t>
            </a:r>
            <a:r>
              <a:rPr dirty="0" spc="-55"/>
              <a:t> </a:t>
            </a:r>
            <a:r>
              <a:rPr dirty="0" spc="-10"/>
              <a:t>principal: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81977"/>
            <a:ext cx="5853430" cy="3597910"/>
            <a:chOff x="5693664" y="581977"/>
            <a:chExt cx="5853430" cy="35979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30936"/>
              <a:ext cx="5852922" cy="35486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85216"/>
              <a:ext cx="5843016" cy="35387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83565"/>
              <a:ext cx="5846445" cy="3542029"/>
            </a:xfrm>
            <a:custGeom>
              <a:avLst/>
              <a:gdLst/>
              <a:ahLst/>
              <a:cxnLst/>
              <a:rect l="l" t="t" r="r" b="b"/>
              <a:pathLst>
                <a:path w="5846445" h="3542029">
                  <a:moveTo>
                    <a:pt x="0" y="3541903"/>
                  </a:moveTo>
                  <a:lnTo>
                    <a:pt x="5846191" y="35419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419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136775" y="906505"/>
            <a:ext cx="3350895" cy="2494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5"/>
              </a:spcBef>
            </a:pP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utilizado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principal</a:t>
            </a:r>
            <a:r>
              <a:rPr dirty="0" sz="18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uma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ramificação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contendo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alimentação,</a:t>
            </a:r>
            <a:r>
              <a:rPr dirty="0" sz="18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RPM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pós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chave.</a:t>
            </a:r>
            <a:r>
              <a:rPr dirty="0" sz="18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919094"/>
                </a:solidFill>
                <a:latin typeface="Calibri"/>
                <a:cs typeface="Calibri"/>
              </a:rPr>
              <a:t>fêmea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8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8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conectado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ao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macho</a:t>
            </a:r>
            <a:r>
              <a:rPr dirty="0" sz="18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X.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1734" rIns="0" bIns="0" rtlCol="0" vert="horz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5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 spc="-10"/>
              <a:t>Alimentação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9980803" y="4804028"/>
            <a:ext cx="14624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Conectores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400" spc="-8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Bus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453378" y="5492173"/>
            <a:ext cx="3125470" cy="985519"/>
          </a:xfrm>
          <a:prstGeom prst="rect">
            <a:avLst/>
          </a:prstGeom>
        </p:spPr>
        <p:txBody>
          <a:bodyPr wrap="square" lIns="0" tIns="1187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Alimentação: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Vermelho</a:t>
            </a:r>
            <a:r>
              <a:rPr dirty="0" sz="1400" spc="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Vcc</a:t>
            </a:r>
            <a:r>
              <a:rPr dirty="0" sz="1400" spc="-4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Preto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 GND)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RPM:</a:t>
            </a:r>
            <a:r>
              <a:rPr dirty="0" sz="1400" spc="-3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Branco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Pós</a:t>
            </a:r>
            <a:r>
              <a:rPr dirty="0" sz="1400" spc="-6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Chave:</a:t>
            </a:r>
            <a:r>
              <a:rPr dirty="0" sz="1400" spc="-4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Preto</a:t>
            </a:r>
            <a:r>
              <a:rPr dirty="0" sz="1400" spc="-3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Azul</a:t>
            </a:r>
            <a:r>
              <a:rPr dirty="0" sz="1400" spc="-4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400" spc="-6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utiliza</a:t>
            </a:r>
            <a:r>
              <a:rPr dirty="0" sz="1400" spc="-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2197480" y="3920871"/>
            <a:ext cx="4368800" cy="2499360"/>
            <a:chOff x="2197480" y="3920871"/>
            <a:chExt cx="4368800" cy="2499360"/>
          </a:xfrm>
        </p:grpSpPr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70047" y="4209288"/>
              <a:ext cx="3039618" cy="221056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76143" y="4163568"/>
              <a:ext cx="3029711" cy="2200656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2674493" y="4161980"/>
              <a:ext cx="3033395" cy="2204085"/>
            </a:xfrm>
            <a:custGeom>
              <a:avLst/>
              <a:gdLst/>
              <a:ahLst/>
              <a:cxnLst/>
              <a:rect l="l" t="t" r="r" b="b"/>
              <a:pathLst>
                <a:path w="3033395" h="2204085">
                  <a:moveTo>
                    <a:pt x="0" y="2203830"/>
                  </a:moveTo>
                  <a:lnTo>
                    <a:pt x="3032886" y="2203830"/>
                  </a:lnTo>
                  <a:lnTo>
                    <a:pt x="3032886" y="0"/>
                  </a:lnTo>
                  <a:lnTo>
                    <a:pt x="0" y="0"/>
                  </a:lnTo>
                  <a:lnTo>
                    <a:pt x="0" y="220383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197480" y="3920871"/>
              <a:ext cx="4368800" cy="1226185"/>
            </a:xfrm>
            <a:custGeom>
              <a:avLst/>
              <a:gdLst/>
              <a:ahLst/>
              <a:cxnLst/>
              <a:rect l="l" t="t" r="r" b="b"/>
              <a:pathLst>
                <a:path w="4368800" h="1226185">
                  <a:moveTo>
                    <a:pt x="287400" y="1054734"/>
                  </a:moveTo>
                  <a:lnTo>
                    <a:pt x="287400" y="1226184"/>
                  </a:lnTo>
                  <a:lnTo>
                    <a:pt x="401700" y="1169034"/>
                  </a:lnTo>
                  <a:lnTo>
                    <a:pt x="315975" y="1169034"/>
                  </a:lnTo>
                  <a:lnTo>
                    <a:pt x="315975" y="1111884"/>
                  </a:lnTo>
                  <a:lnTo>
                    <a:pt x="401700" y="1111884"/>
                  </a:lnTo>
                  <a:lnTo>
                    <a:pt x="287400" y="1054734"/>
                  </a:lnTo>
                  <a:close/>
                </a:path>
                <a:path w="4368800" h="1226185">
                  <a:moveTo>
                    <a:pt x="4196842" y="57149"/>
                  </a:moveTo>
                  <a:lnTo>
                    <a:pt x="28575" y="57149"/>
                  </a:lnTo>
                  <a:lnTo>
                    <a:pt x="17466" y="59400"/>
                  </a:lnTo>
                  <a:lnTo>
                    <a:pt x="8381" y="65531"/>
                  </a:lnTo>
                  <a:lnTo>
                    <a:pt x="2250" y="74616"/>
                  </a:lnTo>
                  <a:lnTo>
                    <a:pt x="0" y="85724"/>
                  </a:lnTo>
                  <a:lnTo>
                    <a:pt x="0" y="1140459"/>
                  </a:lnTo>
                  <a:lnTo>
                    <a:pt x="2250" y="1151568"/>
                  </a:lnTo>
                  <a:lnTo>
                    <a:pt x="8381" y="1160652"/>
                  </a:lnTo>
                  <a:lnTo>
                    <a:pt x="17466" y="1166784"/>
                  </a:lnTo>
                  <a:lnTo>
                    <a:pt x="28575" y="1169034"/>
                  </a:lnTo>
                  <a:lnTo>
                    <a:pt x="287400" y="1169034"/>
                  </a:lnTo>
                  <a:lnTo>
                    <a:pt x="287400" y="1140459"/>
                  </a:lnTo>
                  <a:lnTo>
                    <a:pt x="57150" y="1140459"/>
                  </a:lnTo>
                  <a:lnTo>
                    <a:pt x="28575" y="1111884"/>
                  </a:lnTo>
                  <a:lnTo>
                    <a:pt x="57150" y="1111884"/>
                  </a:lnTo>
                  <a:lnTo>
                    <a:pt x="57150" y="114299"/>
                  </a:lnTo>
                  <a:lnTo>
                    <a:pt x="28575" y="114299"/>
                  </a:lnTo>
                  <a:lnTo>
                    <a:pt x="57150" y="85724"/>
                  </a:lnTo>
                  <a:lnTo>
                    <a:pt x="4196842" y="85724"/>
                  </a:lnTo>
                  <a:lnTo>
                    <a:pt x="4196842" y="57149"/>
                  </a:lnTo>
                  <a:close/>
                </a:path>
                <a:path w="4368800" h="1226185">
                  <a:moveTo>
                    <a:pt x="401700" y="1111884"/>
                  </a:moveTo>
                  <a:lnTo>
                    <a:pt x="315975" y="1111884"/>
                  </a:lnTo>
                  <a:lnTo>
                    <a:pt x="315975" y="1169034"/>
                  </a:lnTo>
                  <a:lnTo>
                    <a:pt x="401700" y="1169034"/>
                  </a:lnTo>
                  <a:lnTo>
                    <a:pt x="458850" y="1140459"/>
                  </a:lnTo>
                  <a:lnTo>
                    <a:pt x="401700" y="1111884"/>
                  </a:lnTo>
                  <a:close/>
                </a:path>
                <a:path w="4368800" h="1226185">
                  <a:moveTo>
                    <a:pt x="57150" y="1111884"/>
                  </a:moveTo>
                  <a:lnTo>
                    <a:pt x="28575" y="1111884"/>
                  </a:lnTo>
                  <a:lnTo>
                    <a:pt x="57150" y="1140459"/>
                  </a:lnTo>
                  <a:lnTo>
                    <a:pt x="57150" y="1111884"/>
                  </a:lnTo>
                  <a:close/>
                </a:path>
                <a:path w="4368800" h="1226185">
                  <a:moveTo>
                    <a:pt x="287400" y="1111884"/>
                  </a:moveTo>
                  <a:lnTo>
                    <a:pt x="57150" y="1111884"/>
                  </a:lnTo>
                  <a:lnTo>
                    <a:pt x="57150" y="1140459"/>
                  </a:lnTo>
                  <a:lnTo>
                    <a:pt x="287400" y="1140459"/>
                  </a:lnTo>
                  <a:lnTo>
                    <a:pt x="287400" y="1111884"/>
                  </a:lnTo>
                  <a:close/>
                </a:path>
                <a:path w="4368800" h="1226185">
                  <a:moveTo>
                    <a:pt x="4196842" y="0"/>
                  </a:moveTo>
                  <a:lnTo>
                    <a:pt x="4196842" y="171449"/>
                  </a:lnTo>
                  <a:lnTo>
                    <a:pt x="4311142" y="114299"/>
                  </a:lnTo>
                  <a:lnTo>
                    <a:pt x="4225417" y="114299"/>
                  </a:lnTo>
                  <a:lnTo>
                    <a:pt x="4225417" y="57149"/>
                  </a:lnTo>
                  <a:lnTo>
                    <a:pt x="4311142" y="57149"/>
                  </a:lnTo>
                  <a:lnTo>
                    <a:pt x="4196842" y="0"/>
                  </a:lnTo>
                  <a:close/>
                </a:path>
                <a:path w="4368800" h="1226185">
                  <a:moveTo>
                    <a:pt x="57150" y="85724"/>
                  </a:moveTo>
                  <a:lnTo>
                    <a:pt x="28575" y="114299"/>
                  </a:lnTo>
                  <a:lnTo>
                    <a:pt x="57150" y="114299"/>
                  </a:lnTo>
                  <a:lnTo>
                    <a:pt x="57150" y="85724"/>
                  </a:lnTo>
                  <a:close/>
                </a:path>
                <a:path w="4368800" h="1226185">
                  <a:moveTo>
                    <a:pt x="4196842" y="85724"/>
                  </a:moveTo>
                  <a:lnTo>
                    <a:pt x="57150" y="85724"/>
                  </a:lnTo>
                  <a:lnTo>
                    <a:pt x="57150" y="114299"/>
                  </a:lnTo>
                  <a:lnTo>
                    <a:pt x="4196842" y="114299"/>
                  </a:lnTo>
                  <a:lnTo>
                    <a:pt x="4196842" y="85724"/>
                  </a:lnTo>
                  <a:close/>
                </a:path>
                <a:path w="4368800" h="1226185">
                  <a:moveTo>
                    <a:pt x="4311142" y="57149"/>
                  </a:moveTo>
                  <a:lnTo>
                    <a:pt x="4225417" y="57149"/>
                  </a:lnTo>
                  <a:lnTo>
                    <a:pt x="4225417" y="114299"/>
                  </a:lnTo>
                  <a:lnTo>
                    <a:pt x="4311142" y="114299"/>
                  </a:lnTo>
                  <a:lnTo>
                    <a:pt x="4368292" y="85724"/>
                  </a:lnTo>
                  <a:lnTo>
                    <a:pt x="4311142" y="571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6135751" y="4718684"/>
            <a:ext cx="17926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400" spc="-6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400" spc="-6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fêmea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6813422" y="4238244"/>
            <a:ext cx="461645" cy="529590"/>
          </a:xfrm>
          <a:custGeom>
            <a:avLst/>
            <a:gdLst/>
            <a:ahLst/>
            <a:cxnLst/>
            <a:rect l="l" t="t" r="r" b="b"/>
            <a:pathLst>
              <a:path w="461645" h="529589">
                <a:moveTo>
                  <a:pt x="404113" y="264794"/>
                </a:moveTo>
                <a:lnTo>
                  <a:pt x="404113" y="529589"/>
                </a:lnTo>
                <a:lnTo>
                  <a:pt x="461263" y="529589"/>
                </a:lnTo>
                <a:lnTo>
                  <a:pt x="461263" y="293369"/>
                </a:lnTo>
                <a:lnTo>
                  <a:pt x="432688" y="293369"/>
                </a:lnTo>
                <a:lnTo>
                  <a:pt x="404113" y="264794"/>
                </a:lnTo>
                <a:close/>
              </a:path>
              <a:path w="461645" h="529589">
                <a:moveTo>
                  <a:pt x="114300" y="142874"/>
                </a:moveTo>
                <a:lnTo>
                  <a:pt x="57150" y="142874"/>
                </a:lnTo>
                <a:lnTo>
                  <a:pt x="57150" y="264794"/>
                </a:lnTo>
                <a:lnTo>
                  <a:pt x="59400" y="275903"/>
                </a:lnTo>
                <a:lnTo>
                  <a:pt x="65531" y="284987"/>
                </a:lnTo>
                <a:lnTo>
                  <a:pt x="74616" y="291119"/>
                </a:lnTo>
                <a:lnTo>
                  <a:pt x="85725" y="293369"/>
                </a:lnTo>
                <a:lnTo>
                  <a:pt x="404113" y="293369"/>
                </a:lnTo>
                <a:lnTo>
                  <a:pt x="404113" y="264794"/>
                </a:lnTo>
                <a:lnTo>
                  <a:pt x="114300" y="264794"/>
                </a:lnTo>
                <a:lnTo>
                  <a:pt x="85725" y="236219"/>
                </a:lnTo>
                <a:lnTo>
                  <a:pt x="114300" y="236219"/>
                </a:lnTo>
                <a:lnTo>
                  <a:pt x="114300" y="142874"/>
                </a:lnTo>
                <a:close/>
              </a:path>
              <a:path w="461645" h="529589">
                <a:moveTo>
                  <a:pt x="432688" y="236219"/>
                </a:moveTo>
                <a:lnTo>
                  <a:pt x="114300" y="236219"/>
                </a:lnTo>
                <a:lnTo>
                  <a:pt x="114300" y="264794"/>
                </a:lnTo>
                <a:lnTo>
                  <a:pt x="404113" y="264794"/>
                </a:lnTo>
                <a:lnTo>
                  <a:pt x="432688" y="293369"/>
                </a:lnTo>
                <a:lnTo>
                  <a:pt x="461263" y="293369"/>
                </a:lnTo>
                <a:lnTo>
                  <a:pt x="461263" y="264794"/>
                </a:lnTo>
                <a:lnTo>
                  <a:pt x="459013" y="253686"/>
                </a:lnTo>
                <a:lnTo>
                  <a:pt x="452881" y="244601"/>
                </a:lnTo>
                <a:lnTo>
                  <a:pt x="443797" y="238470"/>
                </a:lnTo>
                <a:lnTo>
                  <a:pt x="432688" y="236219"/>
                </a:lnTo>
                <a:close/>
              </a:path>
              <a:path w="461645" h="529589">
                <a:moveTo>
                  <a:pt x="114300" y="236219"/>
                </a:moveTo>
                <a:lnTo>
                  <a:pt x="85725" y="236219"/>
                </a:lnTo>
                <a:lnTo>
                  <a:pt x="114300" y="264794"/>
                </a:lnTo>
                <a:lnTo>
                  <a:pt x="114300" y="236219"/>
                </a:lnTo>
                <a:close/>
              </a:path>
              <a:path w="461645" h="529589">
                <a:moveTo>
                  <a:pt x="85725" y="0"/>
                </a:moveTo>
                <a:lnTo>
                  <a:pt x="0" y="171449"/>
                </a:lnTo>
                <a:lnTo>
                  <a:pt x="57150" y="171449"/>
                </a:lnTo>
                <a:lnTo>
                  <a:pt x="57150" y="142874"/>
                </a:lnTo>
                <a:lnTo>
                  <a:pt x="157162" y="142874"/>
                </a:lnTo>
                <a:lnTo>
                  <a:pt x="85725" y="0"/>
                </a:lnTo>
                <a:close/>
              </a:path>
              <a:path w="461645" h="529589">
                <a:moveTo>
                  <a:pt x="157162" y="142874"/>
                </a:moveTo>
                <a:lnTo>
                  <a:pt x="114300" y="142874"/>
                </a:lnTo>
                <a:lnTo>
                  <a:pt x="114300" y="171449"/>
                </a:lnTo>
                <a:lnTo>
                  <a:pt x="171450" y="171449"/>
                </a:lnTo>
                <a:lnTo>
                  <a:pt x="157162" y="14287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8319134" y="3948684"/>
            <a:ext cx="1403985" cy="1786255"/>
          </a:xfrm>
          <a:custGeom>
            <a:avLst/>
            <a:gdLst/>
            <a:ahLst/>
            <a:cxnLst/>
            <a:rect l="l" t="t" r="r" b="b"/>
            <a:pathLst>
              <a:path w="1403984" h="1786254">
                <a:moveTo>
                  <a:pt x="1346835" y="685546"/>
                </a:moveTo>
                <a:lnTo>
                  <a:pt x="1346835" y="1785861"/>
                </a:lnTo>
                <a:lnTo>
                  <a:pt x="1403985" y="1785861"/>
                </a:lnTo>
                <a:lnTo>
                  <a:pt x="1403985" y="714121"/>
                </a:lnTo>
                <a:lnTo>
                  <a:pt x="1375410" y="714121"/>
                </a:lnTo>
                <a:lnTo>
                  <a:pt x="1346835" y="685546"/>
                </a:lnTo>
                <a:close/>
              </a:path>
              <a:path w="1403984" h="1786254">
                <a:moveTo>
                  <a:pt x="114300" y="142875"/>
                </a:moveTo>
                <a:lnTo>
                  <a:pt x="57150" y="142875"/>
                </a:lnTo>
                <a:lnTo>
                  <a:pt x="57150" y="685546"/>
                </a:lnTo>
                <a:lnTo>
                  <a:pt x="59400" y="696654"/>
                </a:lnTo>
                <a:lnTo>
                  <a:pt x="65531" y="705739"/>
                </a:lnTo>
                <a:lnTo>
                  <a:pt x="74616" y="711870"/>
                </a:lnTo>
                <a:lnTo>
                  <a:pt x="85725" y="714121"/>
                </a:lnTo>
                <a:lnTo>
                  <a:pt x="1346835" y="714121"/>
                </a:lnTo>
                <a:lnTo>
                  <a:pt x="1346835" y="685546"/>
                </a:lnTo>
                <a:lnTo>
                  <a:pt x="114300" y="685546"/>
                </a:lnTo>
                <a:lnTo>
                  <a:pt x="85725" y="656971"/>
                </a:lnTo>
                <a:lnTo>
                  <a:pt x="114300" y="656971"/>
                </a:lnTo>
                <a:lnTo>
                  <a:pt x="114300" y="142875"/>
                </a:lnTo>
                <a:close/>
              </a:path>
              <a:path w="1403984" h="1786254">
                <a:moveTo>
                  <a:pt x="1375410" y="656971"/>
                </a:moveTo>
                <a:lnTo>
                  <a:pt x="114300" y="656971"/>
                </a:lnTo>
                <a:lnTo>
                  <a:pt x="114300" y="685546"/>
                </a:lnTo>
                <a:lnTo>
                  <a:pt x="1346835" y="685546"/>
                </a:lnTo>
                <a:lnTo>
                  <a:pt x="1375410" y="714121"/>
                </a:lnTo>
                <a:lnTo>
                  <a:pt x="1403985" y="714121"/>
                </a:lnTo>
                <a:lnTo>
                  <a:pt x="1403985" y="685546"/>
                </a:lnTo>
                <a:lnTo>
                  <a:pt x="1401734" y="674437"/>
                </a:lnTo>
                <a:lnTo>
                  <a:pt x="1395603" y="665353"/>
                </a:lnTo>
                <a:lnTo>
                  <a:pt x="1386518" y="659221"/>
                </a:lnTo>
                <a:lnTo>
                  <a:pt x="1375410" y="656971"/>
                </a:lnTo>
                <a:close/>
              </a:path>
              <a:path w="1403984" h="1786254">
                <a:moveTo>
                  <a:pt x="114300" y="656971"/>
                </a:moveTo>
                <a:lnTo>
                  <a:pt x="85725" y="656971"/>
                </a:lnTo>
                <a:lnTo>
                  <a:pt x="114300" y="685546"/>
                </a:lnTo>
                <a:lnTo>
                  <a:pt x="114300" y="656971"/>
                </a:lnTo>
                <a:close/>
              </a:path>
              <a:path w="1403984" h="1786254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403984" h="1786254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93D1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0656189" y="3107435"/>
            <a:ext cx="531495" cy="1599565"/>
          </a:xfrm>
          <a:custGeom>
            <a:avLst/>
            <a:gdLst/>
            <a:ahLst/>
            <a:cxnLst/>
            <a:rect l="l" t="t" r="r" b="b"/>
            <a:pathLst>
              <a:path w="531495" h="1599564">
                <a:moveTo>
                  <a:pt x="416686" y="770889"/>
                </a:moveTo>
                <a:lnTo>
                  <a:pt x="28575" y="770889"/>
                </a:lnTo>
                <a:lnTo>
                  <a:pt x="17466" y="773140"/>
                </a:lnTo>
                <a:lnTo>
                  <a:pt x="8381" y="779271"/>
                </a:lnTo>
                <a:lnTo>
                  <a:pt x="2250" y="788356"/>
                </a:lnTo>
                <a:lnTo>
                  <a:pt x="0" y="799464"/>
                </a:lnTo>
                <a:lnTo>
                  <a:pt x="0" y="1599057"/>
                </a:lnTo>
                <a:lnTo>
                  <a:pt x="57150" y="1599057"/>
                </a:lnTo>
                <a:lnTo>
                  <a:pt x="57150" y="828039"/>
                </a:lnTo>
                <a:lnTo>
                  <a:pt x="28575" y="828039"/>
                </a:lnTo>
                <a:lnTo>
                  <a:pt x="57150" y="799464"/>
                </a:lnTo>
                <a:lnTo>
                  <a:pt x="416686" y="799464"/>
                </a:lnTo>
                <a:lnTo>
                  <a:pt x="416686" y="770889"/>
                </a:lnTo>
                <a:close/>
              </a:path>
              <a:path w="531495" h="1599564">
                <a:moveTo>
                  <a:pt x="57150" y="799464"/>
                </a:moveTo>
                <a:lnTo>
                  <a:pt x="28575" y="828039"/>
                </a:lnTo>
                <a:lnTo>
                  <a:pt x="57150" y="828039"/>
                </a:lnTo>
                <a:lnTo>
                  <a:pt x="57150" y="799464"/>
                </a:lnTo>
                <a:close/>
              </a:path>
              <a:path w="531495" h="1599564">
                <a:moveTo>
                  <a:pt x="473836" y="770889"/>
                </a:moveTo>
                <a:lnTo>
                  <a:pt x="445261" y="770889"/>
                </a:lnTo>
                <a:lnTo>
                  <a:pt x="416686" y="799464"/>
                </a:lnTo>
                <a:lnTo>
                  <a:pt x="57150" y="799464"/>
                </a:lnTo>
                <a:lnTo>
                  <a:pt x="57150" y="828039"/>
                </a:lnTo>
                <a:lnTo>
                  <a:pt x="445261" y="828039"/>
                </a:lnTo>
                <a:lnTo>
                  <a:pt x="456424" y="825807"/>
                </a:lnTo>
                <a:lnTo>
                  <a:pt x="465502" y="819705"/>
                </a:lnTo>
                <a:lnTo>
                  <a:pt x="471604" y="810627"/>
                </a:lnTo>
                <a:lnTo>
                  <a:pt x="473836" y="799464"/>
                </a:lnTo>
                <a:lnTo>
                  <a:pt x="473836" y="770889"/>
                </a:lnTo>
                <a:close/>
              </a:path>
              <a:path w="531495" h="1599564">
                <a:moveTo>
                  <a:pt x="473836" y="142875"/>
                </a:moveTo>
                <a:lnTo>
                  <a:pt x="416686" y="142875"/>
                </a:lnTo>
                <a:lnTo>
                  <a:pt x="416686" y="799464"/>
                </a:lnTo>
                <a:lnTo>
                  <a:pt x="445261" y="770889"/>
                </a:lnTo>
                <a:lnTo>
                  <a:pt x="473836" y="770889"/>
                </a:lnTo>
                <a:lnTo>
                  <a:pt x="473836" y="142875"/>
                </a:lnTo>
                <a:close/>
              </a:path>
              <a:path w="531495" h="1599564">
                <a:moveTo>
                  <a:pt x="445261" y="0"/>
                </a:moveTo>
                <a:lnTo>
                  <a:pt x="359536" y="171450"/>
                </a:lnTo>
                <a:lnTo>
                  <a:pt x="416686" y="171450"/>
                </a:lnTo>
                <a:lnTo>
                  <a:pt x="416686" y="142875"/>
                </a:lnTo>
                <a:lnTo>
                  <a:pt x="516699" y="142875"/>
                </a:lnTo>
                <a:lnTo>
                  <a:pt x="445261" y="0"/>
                </a:lnTo>
                <a:close/>
              </a:path>
              <a:path w="531495" h="1599564">
                <a:moveTo>
                  <a:pt x="516699" y="142875"/>
                </a:moveTo>
                <a:lnTo>
                  <a:pt x="473836" y="142875"/>
                </a:lnTo>
                <a:lnTo>
                  <a:pt x="473836" y="171450"/>
                </a:lnTo>
                <a:lnTo>
                  <a:pt x="530986" y="171450"/>
                </a:lnTo>
                <a:lnTo>
                  <a:pt x="516699" y="142875"/>
                </a:lnTo>
                <a:close/>
              </a:path>
            </a:pathLst>
          </a:custGeom>
          <a:solidFill>
            <a:srgbClr val="A39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00584" y="2926078"/>
            <a:ext cx="5383530" cy="3916679"/>
            <a:chOff x="100584" y="2926078"/>
            <a:chExt cx="5383530" cy="3916679"/>
          </a:xfrm>
        </p:grpSpPr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2926078"/>
              <a:ext cx="2499360" cy="391667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99944" y="4407408"/>
              <a:ext cx="2884170" cy="213741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6039" y="4361688"/>
              <a:ext cx="2874264" cy="212750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2604516" y="4360100"/>
              <a:ext cx="2877820" cy="2131060"/>
            </a:xfrm>
            <a:custGeom>
              <a:avLst/>
              <a:gdLst/>
              <a:ahLst/>
              <a:cxnLst/>
              <a:rect l="l" t="t" r="r" b="b"/>
              <a:pathLst>
                <a:path w="2877820" h="2131060">
                  <a:moveTo>
                    <a:pt x="0" y="2130679"/>
                  </a:moveTo>
                  <a:lnTo>
                    <a:pt x="2877438" y="2130679"/>
                  </a:lnTo>
                  <a:lnTo>
                    <a:pt x="2877438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 descr=""/>
          <p:cNvGrpSpPr/>
          <p:nvPr/>
        </p:nvGrpSpPr>
        <p:grpSpPr>
          <a:xfrm>
            <a:off x="6753859" y="2614676"/>
            <a:ext cx="2964180" cy="3930650"/>
            <a:chOff x="6753859" y="2614676"/>
            <a:chExt cx="2964180" cy="3930650"/>
          </a:xfrm>
        </p:grpSpPr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72655" y="4407408"/>
              <a:ext cx="2945129" cy="213741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8751" y="4361688"/>
              <a:ext cx="2935224" cy="2127504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6777100" y="4360100"/>
              <a:ext cx="2938780" cy="2131060"/>
            </a:xfrm>
            <a:custGeom>
              <a:avLst/>
              <a:gdLst/>
              <a:ahLst/>
              <a:cxnLst/>
              <a:rect l="l" t="t" r="r" b="b"/>
              <a:pathLst>
                <a:path w="2938779" h="2131060">
                  <a:moveTo>
                    <a:pt x="0" y="2130679"/>
                  </a:moveTo>
                  <a:lnTo>
                    <a:pt x="2938399" y="2130679"/>
                  </a:lnTo>
                  <a:lnTo>
                    <a:pt x="2938399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766559" y="2627376"/>
              <a:ext cx="954405" cy="582295"/>
            </a:xfrm>
            <a:custGeom>
              <a:avLst/>
              <a:gdLst/>
              <a:ahLst/>
              <a:cxnLst/>
              <a:rect l="l" t="t" r="r" b="b"/>
              <a:pathLst>
                <a:path w="954404" h="582294">
                  <a:moveTo>
                    <a:pt x="733679" y="0"/>
                  </a:moveTo>
                  <a:lnTo>
                    <a:pt x="733679" y="145541"/>
                  </a:lnTo>
                  <a:lnTo>
                    <a:pt x="0" y="145541"/>
                  </a:lnTo>
                  <a:lnTo>
                    <a:pt x="0" y="436625"/>
                  </a:lnTo>
                  <a:lnTo>
                    <a:pt x="733679" y="436625"/>
                  </a:lnTo>
                  <a:lnTo>
                    <a:pt x="733679" y="582168"/>
                  </a:lnTo>
                  <a:lnTo>
                    <a:pt x="954024" y="291084"/>
                  </a:lnTo>
                  <a:lnTo>
                    <a:pt x="7336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766559" y="2627376"/>
              <a:ext cx="954405" cy="582295"/>
            </a:xfrm>
            <a:custGeom>
              <a:avLst/>
              <a:gdLst/>
              <a:ahLst/>
              <a:cxnLst/>
              <a:rect l="l" t="t" r="r" b="b"/>
              <a:pathLst>
                <a:path w="954404" h="582294">
                  <a:moveTo>
                    <a:pt x="0" y="145541"/>
                  </a:moveTo>
                  <a:lnTo>
                    <a:pt x="733679" y="145541"/>
                  </a:lnTo>
                  <a:lnTo>
                    <a:pt x="733679" y="0"/>
                  </a:lnTo>
                  <a:lnTo>
                    <a:pt x="954024" y="291084"/>
                  </a:lnTo>
                  <a:lnTo>
                    <a:pt x="733679" y="582168"/>
                  </a:lnTo>
                  <a:lnTo>
                    <a:pt x="733679" y="436625"/>
                  </a:lnTo>
                  <a:lnTo>
                    <a:pt x="0" y="436625"/>
                  </a:lnTo>
                  <a:lnTo>
                    <a:pt x="0" y="145541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1734" rIns="0" bIns="0" rtlCol="0" vert="horz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5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 spc="-10"/>
              <a:t>Alimentação</a:t>
            </a:r>
          </a:p>
        </p:txBody>
      </p:sp>
      <p:sp>
        <p:nvSpPr>
          <p:cNvPr id="30" name="object 30" descr=""/>
          <p:cNvSpPr txBox="1"/>
          <p:nvPr/>
        </p:nvSpPr>
        <p:spPr>
          <a:xfrm>
            <a:off x="2611882" y="1161160"/>
            <a:ext cx="2609215" cy="2084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alimentação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Mag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8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ligada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painel,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nos</a:t>
            </a:r>
            <a:r>
              <a:rPr dirty="0" sz="18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terminais</a:t>
            </a:r>
            <a:r>
              <a:rPr dirty="0" sz="18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alimentação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8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caixa</a:t>
            </a:r>
            <a:r>
              <a:rPr dirty="0" sz="18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fusíveis: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9872853" y="4353356"/>
            <a:ext cx="155321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000"/>
              </a:lnSpc>
              <a:spcBef>
                <a:spcPts val="10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ligação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deve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  <a:hlinkClick r:id="rId16"/>
              </a:rPr>
              <a:t>feit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porta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fusível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hermético</a:t>
            </a:r>
            <a:r>
              <a:rPr dirty="0" sz="1400" spc="-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terminais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olhais.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6931279" y="2705176"/>
            <a:ext cx="52006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VCC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8381492" y="2648204"/>
            <a:ext cx="976630" cy="589280"/>
            <a:chOff x="8381492" y="2648204"/>
            <a:chExt cx="976630" cy="589280"/>
          </a:xfrm>
        </p:grpSpPr>
        <p:sp>
          <p:nvSpPr>
            <p:cNvPr id="34" name="object 34" descr=""/>
            <p:cNvSpPr/>
            <p:nvPr/>
          </p:nvSpPr>
          <p:spPr>
            <a:xfrm>
              <a:off x="8394192" y="2660904"/>
              <a:ext cx="951230" cy="563880"/>
            </a:xfrm>
            <a:custGeom>
              <a:avLst/>
              <a:gdLst/>
              <a:ahLst/>
              <a:cxnLst/>
              <a:rect l="l" t="t" r="r" b="b"/>
              <a:pathLst>
                <a:path w="951229" h="563880">
                  <a:moveTo>
                    <a:pt x="720343" y="0"/>
                  </a:moveTo>
                  <a:lnTo>
                    <a:pt x="720343" y="140970"/>
                  </a:lnTo>
                  <a:lnTo>
                    <a:pt x="0" y="140970"/>
                  </a:lnTo>
                  <a:lnTo>
                    <a:pt x="0" y="422910"/>
                  </a:lnTo>
                  <a:lnTo>
                    <a:pt x="720343" y="422910"/>
                  </a:lnTo>
                  <a:lnTo>
                    <a:pt x="720343" y="563880"/>
                  </a:lnTo>
                  <a:lnTo>
                    <a:pt x="950976" y="281940"/>
                  </a:lnTo>
                  <a:lnTo>
                    <a:pt x="720343" y="0"/>
                  </a:lnTo>
                  <a:close/>
                </a:path>
              </a:pathLst>
            </a:custGeom>
            <a:solidFill>
              <a:srgbClr val="2C2B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394192" y="2660904"/>
              <a:ext cx="951230" cy="563880"/>
            </a:xfrm>
            <a:custGeom>
              <a:avLst/>
              <a:gdLst/>
              <a:ahLst/>
              <a:cxnLst/>
              <a:rect l="l" t="t" r="r" b="b"/>
              <a:pathLst>
                <a:path w="951229" h="563880">
                  <a:moveTo>
                    <a:pt x="0" y="140970"/>
                  </a:moveTo>
                  <a:lnTo>
                    <a:pt x="720343" y="140970"/>
                  </a:lnTo>
                  <a:lnTo>
                    <a:pt x="720343" y="0"/>
                  </a:lnTo>
                  <a:lnTo>
                    <a:pt x="950976" y="281940"/>
                  </a:lnTo>
                  <a:lnTo>
                    <a:pt x="720343" y="563880"/>
                  </a:lnTo>
                  <a:lnTo>
                    <a:pt x="720343" y="422910"/>
                  </a:lnTo>
                  <a:lnTo>
                    <a:pt x="0" y="422910"/>
                  </a:lnTo>
                  <a:lnTo>
                    <a:pt x="0" y="14097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8510143" y="2730500"/>
            <a:ext cx="6032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GND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7" name="object 37" descr=""/>
          <p:cNvSpPr/>
          <p:nvPr/>
        </p:nvSpPr>
        <p:spPr>
          <a:xfrm>
            <a:off x="7499222" y="2997707"/>
            <a:ext cx="360680" cy="1433830"/>
          </a:xfrm>
          <a:custGeom>
            <a:avLst/>
            <a:gdLst/>
            <a:ahLst/>
            <a:cxnLst/>
            <a:rect l="l" t="t" r="r" b="b"/>
            <a:pathLst>
              <a:path w="360679" h="1433829">
                <a:moveTo>
                  <a:pt x="57150" y="1261871"/>
                </a:moveTo>
                <a:lnTo>
                  <a:pt x="0" y="1261871"/>
                </a:lnTo>
                <a:lnTo>
                  <a:pt x="85725" y="1433321"/>
                </a:lnTo>
                <a:lnTo>
                  <a:pt x="157162" y="1290446"/>
                </a:lnTo>
                <a:lnTo>
                  <a:pt x="57150" y="1290446"/>
                </a:lnTo>
                <a:lnTo>
                  <a:pt x="57150" y="1261871"/>
                </a:lnTo>
                <a:close/>
              </a:path>
              <a:path w="360679" h="1433829">
                <a:moveTo>
                  <a:pt x="246252" y="688085"/>
                </a:moveTo>
                <a:lnTo>
                  <a:pt x="85725" y="688085"/>
                </a:lnTo>
                <a:lnTo>
                  <a:pt x="74616" y="690336"/>
                </a:lnTo>
                <a:lnTo>
                  <a:pt x="65531" y="696467"/>
                </a:lnTo>
                <a:lnTo>
                  <a:pt x="59400" y="705552"/>
                </a:lnTo>
                <a:lnTo>
                  <a:pt x="57150" y="716660"/>
                </a:lnTo>
                <a:lnTo>
                  <a:pt x="57150" y="1290446"/>
                </a:lnTo>
                <a:lnTo>
                  <a:pt x="114300" y="1290446"/>
                </a:lnTo>
                <a:lnTo>
                  <a:pt x="114300" y="745235"/>
                </a:lnTo>
                <a:lnTo>
                  <a:pt x="85725" y="745235"/>
                </a:lnTo>
                <a:lnTo>
                  <a:pt x="114300" y="716660"/>
                </a:lnTo>
                <a:lnTo>
                  <a:pt x="246252" y="716660"/>
                </a:lnTo>
                <a:lnTo>
                  <a:pt x="246252" y="688085"/>
                </a:lnTo>
                <a:close/>
              </a:path>
              <a:path w="360679" h="1433829">
                <a:moveTo>
                  <a:pt x="171450" y="1261871"/>
                </a:moveTo>
                <a:lnTo>
                  <a:pt x="114300" y="1261871"/>
                </a:lnTo>
                <a:lnTo>
                  <a:pt x="114300" y="1290446"/>
                </a:lnTo>
                <a:lnTo>
                  <a:pt x="157162" y="1290446"/>
                </a:lnTo>
                <a:lnTo>
                  <a:pt x="171450" y="1261871"/>
                </a:lnTo>
                <a:close/>
              </a:path>
              <a:path w="360679" h="1433829">
                <a:moveTo>
                  <a:pt x="114300" y="716660"/>
                </a:moveTo>
                <a:lnTo>
                  <a:pt x="85725" y="745235"/>
                </a:lnTo>
                <a:lnTo>
                  <a:pt x="114300" y="745235"/>
                </a:lnTo>
                <a:lnTo>
                  <a:pt x="114300" y="716660"/>
                </a:lnTo>
                <a:close/>
              </a:path>
              <a:path w="360679" h="1433829">
                <a:moveTo>
                  <a:pt x="303402" y="688085"/>
                </a:moveTo>
                <a:lnTo>
                  <a:pt x="274827" y="688085"/>
                </a:lnTo>
                <a:lnTo>
                  <a:pt x="246252" y="716660"/>
                </a:lnTo>
                <a:lnTo>
                  <a:pt x="114300" y="716660"/>
                </a:lnTo>
                <a:lnTo>
                  <a:pt x="114300" y="745235"/>
                </a:lnTo>
                <a:lnTo>
                  <a:pt x="274827" y="745235"/>
                </a:lnTo>
                <a:lnTo>
                  <a:pt x="285936" y="742985"/>
                </a:lnTo>
                <a:lnTo>
                  <a:pt x="295021" y="736853"/>
                </a:lnTo>
                <a:lnTo>
                  <a:pt x="301152" y="727769"/>
                </a:lnTo>
                <a:lnTo>
                  <a:pt x="303402" y="716660"/>
                </a:lnTo>
                <a:lnTo>
                  <a:pt x="303402" y="688085"/>
                </a:lnTo>
                <a:close/>
              </a:path>
              <a:path w="360679" h="1433829">
                <a:moveTo>
                  <a:pt x="303402" y="142875"/>
                </a:moveTo>
                <a:lnTo>
                  <a:pt x="246252" y="142875"/>
                </a:lnTo>
                <a:lnTo>
                  <a:pt x="246252" y="716660"/>
                </a:lnTo>
                <a:lnTo>
                  <a:pt x="274827" y="688085"/>
                </a:lnTo>
                <a:lnTo>
                  <a:pt x="303402" y="688085"/>
                </a:lnTo>
                <a:lnTo>
                  <a:pt x="303402" y="142875"/>
                </a:lnTo>
                <a:close/>
              </a:path>
              <a:path w="360679" h="1433829">
                <a:moveTo>
                  <a:pt x="274827" y="0"/>
                </a:moveTo>
                <a:lnTo>
                  <a:pt x="189102" y="171450"/>
                </a:lnTo>
                <a:lnTo>
                  <a:pt x="246252" y="171450"/>
                </a:lnTo>
                <a:lnTo>
                  <a:pt x="246252" y="142875"/>
                </a:lnTo>
                <a:lnTo>
                  <a:pt x="346265" y="142875"/>
                </a:lnTo>
                <a:lnTo>
                  <a:pt x="274827" y="0"/>
                </a:lnTo>
                <a:close/>
              </a:path>
              <a:path w="360679" h="1433829">
                <a:moveTo>
                  <a:pt x="346265" y="142875"/>
                </a:moveTo>
                <a:lnTo>
                  <a:pt x="303402" y="142875"/>
                </a:lnTo>
                <a:lnTo>
                  <a:pt x="303402" y="171450"/>
                </a:lnTo>
                <a:lnTo>
                  <a:pt x="360552" y="171450"/>
                </a:lnTo>
                <a:lnTo>
                  <a:pt x="346265" y="142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8602598" y="2997707"/>
            <a:ext cx="908685" cy="1433830"/>
          </a:xfrm>
          <a:custGeom>
            <a:avLst/>
            <a:gdLst/>
            <a:ahLst/>
            <a:cxnLst/>
            <a:rect l="l" t="t" r="r" b="b"/>
            <a:pathLst>
              <a:path w="908684" h="1433829">
                <a:moveTo>
                  <a:pt x="57150" y="1261871"/>
                </a:moveTo>
                <a:lnTo>
                  <a:pt x="0" y="1261871"/>
                </a:lnTo>
                <a:lnTo>
                  <a:pt x="85725" y="1433321"/>
                </a:lnTo>
                <a:lnTo>
                  <a:pt x="157162" y="1290446"/>
                </a:lnTo>
                <a:lnTo>
                  <a:pt x="57150" y="1290446"/>
                </a:lnTo>
                <a:lnTo>
                  <a:pt x="57150" y="1261871"/>
                </a:lnTo>
                <a:close/>
              </a:path>
              <a:path w="908684" h="1433829">
                <a:moveTo>
                  <a:pt x="794257" y="688085"/>
                </a:moveTo>
                <a:lnTo>
                  <a:pt x="85725" y="688085"/>
                </a:lnTo>
                <a:lnTo>
                  <a:pt x="74616" y="690336"/>
                </a:lnTo>
                <a:lnTo>
                  <a:pt x="65531" y="696467"/>
                </a:lnTo>
                <a:lnTo>
                  <a:pt x="59400" y="705552"/>
                </a:lnTo>
                <a:lnTo>
                  <a:pt x="57150" y="716660"/>
                </a:lnTo>
                <a:lnTo>
                  <a:pt x="57150" y="1290446"/>
                </a:lnTo>
                <a:lnTo>
                  <a:pt x="114300" y="1290446"/>
                </a:lnTo>
                <a:lnTo>
                  <a:pt x="114300" y="745235"/>
                </a:lnTo>
                <a:lnTo>
                  <a:pt x="85725" y="745235"/>
                </a:lnTo>
                <a:lnTo>
                  <a:pt x="114300" y="716660"/>
                </a:lnTo>
                <a:lnTo>
                  <a:pt x="794257" y="716660"/>
                </a:lnTo>
                <a:lnTo>
                  <a:pt x="794257" y="688085"/>
                </a:lnTo>
                <a:close/>
              </a:path>
              <a:path w="908684" h="1433829">
                <a:moveTo>
                  <a:pt x="171450" y="1261871"/>
                </a:moveTo>
                <a:lnTo>
                  <a:pt x="114300" y="1261871"/>
                </a:lnTo>
                <a:lnTo>
                  <a:pt x="114300" y="1290446"/>
                </a:lnTo>
                <a:lnTo>
                  <a:pt x="157162" y="1290446"/>
                </a:lnTo>
                <a:lnTo>
                  <a:pt x="171450" y="1261871"/>
                </a:lnTo>
                <a:close/>
              </a:path>
              <a:path w="908684" h="1433829">
                <a:moveTo>
                  <a:pt x="114300" y="716660"/>
                </a:moveTo>
                <a:lnTo>
                  <a:pt x="85725" y="745235"/>
                </a:lnTo>
                <a:lnTo>
                  <a:pt x="114300" y="745235"/>
                </a:lnTo>
                <a:lnTo>
                  <a:pt x="114300" y="716660"/>
                </a:lnTo>
                <a:close/>
              </a:path>
              <a:path w="908684" h="1433829">
                <a:moveTo>
                  <a:pt x="851407" y="688085"/>
                </a:moveTo>
                <a:lnTo>
                  <a:pt x="822832" y="688085"/>
                </a:lnTo>
                <a:lnTo>
                  <a:pt x="794257" y="716660"/>
                </a:lnTo>
                <a:lnTo>
                  <a:pt x="114300" y="716660"/>
                </a:lnTo>
                <a:lnTo>
                  <a:pt x="114300" y="745235"/>
                </a:lnTo>
                <a:lnTo>
                  <a:pt x="822832" y="745235"/>
                </a:lnTo>
                <a:lnTo>
                  <a:pt x="833941" y="742985"/>
                </a:lnTo>
                <a:lnTo>
                  <a:pt x="843026" y="736853"/>
                </a:lnTo>
                <a:lnTo>
                  <a:pt x="849157" y="727769"/>
                </a:lnTo>
                <a:lnTo>
                  <a:pt x="851407" y="716660"/>
                </a:lnTo>
                <a:lnTo>
                  <a:pt x="851407" y="688085"/>
                </a:lnTo>
                <a:close/>
              </a:path>
              <a:path w="908684" h="1433829">
                <a:moveTo>
                  <a:pt x="851407" y="142875"/>
                </a:moveTo>
                <a:lnTo>
                  <a:pt x="794257" y="142875"/>
                </a:lnTo>
                <a:lnTo>
                  <a:pt x="794257" y="716660"/>
                </a:lnTo>
                <a:lnTo>
                  <a:pt x="822832" y="688085"/>
                </a:lnTo>
                <a:lnTo>
                  <a:pt x="851407" y="688085"/>
                </a:lnTo>
                <a:lnTo>
                  <a:pt x="851407" y="142875"/>
                </a:lnTo>
                <a:close/>
              </a:path>
              <a:path w="908684" h="1433829">
                <a:moveTo>
                  <a:pt x="822832" y="0"/>
                </a:moveTo>
                <a:lnTo>
                  <a:pt x="737107" y="171450"/>
                </a:lnTo>
                <a:lnTo>
                  <a:pt x="794257" y="171450"/>
                </a:lnTo>
                <a:lnTo>
                  <a:pt x="794257" y="142875"/>
                </a:lnTo>
                <a:lnTo>
                  <a:pt x="894270" y="142875"/>
                </a:lnTo>
                <a:lnTo>
                  <a:pt x="822832" y="0"/>
                </a:lnTo>
                <a:close/>
              </a:path>
              <a:path w="908684" h="1433829">
                <a:moveTo>
                  <a:pt x="894270" y="142875"/>
                </a:moveTo>
                <a:lnTo>
                  <a:pt x="851407" y="142875"/>
                </a:lnTo>
                <a:lnTo>
                  <a:pt x="851407" y="171450"/>
                </a:lnTo>
                <a:lnTo>
                  <a:pt x="908557" y="171450"/>
                </a:lnTo>
                <a:lnTo>
                  <a:pt x="894270" y="142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43272"/>
            <a:ext cx="12178665" cy="2515235"/>
            <a:chOff x="0" y="4343272"/>
            <a:chExt cx="12178665" cy="25152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183" y="4392167"/>
              <a:ext cx="3582162" cy="212217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1279" y="4346447"/>
              <a:ext cx="3572255" cy="211226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19755" y="4344860"/>
              <a:ext cx="3575685" cy="2115820"/>
            </a:xfrm>
            <a:custGeom>
              <a:avLst/>
              <a:gdLst/>
              <a:ahLst/>
              <a:cxnLst/>
              <a:rect l="l" t="t" r="r" b="b"/>
              <a:pathLst>
                <a:path w="3575685" h="2115820">
                  <a:moveTo>
                    <a:pt x="0" y="2115439"/>
                  </a:moveTo>
                  <a:lnTo>
                    <a:pt x="3575430" y="2115439"/>
                  </a:lnTo>
                  <a:lnTo>
                    <a:pt x="3575430" y="0"/>
                  </a:lnTo>
                  <a:lnTo>
                    <a:pt x="0" y="0"/>
                  </a:lnTo>
                  <a:lnTo>
                    <a:pt x="0" y="211543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1734" rIns="0" bIns="0" rtlCol="0" vert="horz">
            <a:spAutoFit/>
          </a:bodyPr>
          <a:lstStyle/>
          <a:p>
            <a:pPr marL="52387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0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/>
              <a:t>Can</a:t>
            </a:r>
            <a:r>
              <a:rPr dirty="0" spc="-50"/>
              <a:t> </a:t>
            </a:r>
            <a:r>
              <a:rPr dirty="0" spc="-25"/>
              <a:t>Bus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2546730" y="913036"/>
            <a:ext cx="2622550" cy="33197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método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coleta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dados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Rede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Can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recomendado</a:t>
            </a:r>
            <a:r>
              <a:rPr dirty="0" sz="16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6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através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uso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dispositivo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 i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600" spc="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919094"/>
                </a:solidFill>
                <a:latin typeface="Calibri"/>
                <a:cs typeface="Calibri"/>
              </a:rPr>
              <a:t>Reader </a:t>
            </a:r>
            <a:r>
              <a:rPr dirty="0" sz="1600" b="1" i="1">
                <a:solidFill>
                  <a:srgbClr val="919094"/>
                </a:solidFill>
                <a:latin typeface="Calibri"/>
                <a:cs typeface="Calibri"/>
              </a:rPr>
              <a:t>Crocodile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.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Permite</a:t>
            </a:r>
            <a:r>
              <a:rPr dirty="0" sz="1600" spc="-8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coleta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dados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via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indução.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Crocodile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conectado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chicote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principal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conectores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Bus: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5693664" y="569785"/>
            <a:ext cx="5853430" cy="5938520"/>
            <a:chOff x="5693664" y="569785"/>
            <a:chExt cx="5853430" cy="5938520"/>
          </a:xfrm>
        </p:grpSpPr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97168" y="4376927"/>
              <a:ext cx="3560826" cy="213131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03264" y="4331207"/>
              <a:ext cx="3550920" cy="2121407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6301613" y="4329620"/>
              <a:ext cx="3554095" cy="2124710"/>
            </a:xfrm>
            <a:custGeom>
              <a:avLst/>
              <a:gdLst/>
              <a:ahLst/>
              <a:cxnLst/>
              <a:rect l="l" t="t" r="r" b="b"/>
              <a:pathLst>
                <a:path w="3554095" h="2124710">
                  <a:moveTo>
                    <a:pt x="0" y="2124582"/>
                  </a:moveTo>
                  <a:lnTo>
                    <a:pt x="3554094" y="2124582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124582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804535" y="3537204"/>
              <a:ext cx="703580" cy="2705735"/>
            </a:xfrm>
            <a:custGeom>
              <a:avLst/>
              <a:gdLst/>
              <a:ahLst/>
              <a:cxnLst/>
              <a:rect l="l" t="t" r="r" b="b"/>
              <a:pathLst>
                <a:path w="703579" h="2705735">
                  <a:moveTo>
                    <a:pt x="114300" y="2555138"/>
                  </a:moveTo>
                  <a:lnTo>
                    <a:pt x="57150" y="2555138"/>
                  </a:lnTo>
                  <a:lnTo>
                    <a:pt x="57150" y="2676728"/>
                  </a:lnTo>
                  <a:lnTo>
                    <a:pt x="59400" y="2687847"/>
                  </a:lnTo>
                  <a:lnTo>
                    <a:pt x="65532" y="2696930"/>
                  </a:lnTo>
                  <a:lnTo>
                    <a:pt x="74616" y="2703056"/>
                  </a:lnTo>
                  <a:lnTo>
                    <a:pt x="85725" y="2705303"/>
                  </a:lnTo>
                  <a:lnTo>
                    <a:pt x="617601" y="2705303"/>
                  </a:lnTo>
                  <a:lnTo>
                    <a:pt x="628709" y="2703056"/>
                  </a:lnTo>
                  <a:lnTo>
                    <a:pt x="637793" y="2696930"/>
                  </a:lnTo>
                  <a:lnTo>
                    <a:pt x="643925" y="2687847"/>
                  </a:lnTo>
                  <a:lnTo>
                    <a:pt x="646176" y="2676728"/>
                  </a:lnTo>
                  <a:lnTo>
                    <a:pt x="114300" y="2676728"/>
                  </a:lnTo>
                  <a:lnTo>
                    <a:pt x="85725" y="2648153"/>
                  </a:lnTo>
                  <a:lnTo>
                    <a:pt x="114300" y="2648153"/>
                  </a:lnTo>
                  <a:lnTo>
                    <a:pt x="114300" y="2555138"/>
                  </a:lnTo>
                  <a:close/>
                </a:path>
                <a:path w="703579" h="2705735">
                  <a:moveTo>
                    <a:pt x="114300" y="2648153"/>
                  </a:moveTo>
                  <a:lnTo>
                    <a:pt x="85725" y="2648153"/>
                  </a:lnTo>
                  <a:lnTo>
                    <a:pt x="114300" y="2676728"/>
                  </a:lnTo>
                  <a:lnTo>
                    <a:pt x="114300" y="2648153"/>
                  </a:lnTo>
                  <a:close/>
                </a:path>
                <a:path w="703579" h="2705735">
                  <a:moveTo>
                    <a:pt x="589026" y="2648153"/>
                  </a:moveTo>
                  <a:lnTo>
                    <a:pt x="114300" y="2648153"/>
                  </a:lnTo>
                  <a:lnTo>
                    <a:pt x="114300" y="2676728"/>
                  </a:lnTo>
                  <a:lnTo>
                    <a:pt x="589026" y="2676728"/>
                  </a:lnTo>
                  <a:lnTo>
                    <a:pt x="589026" y="2648153"/>
                  </a:lnTo>
                  <a:close/>
                </a:path>
                <a:path w="703579" h="2705735">
                  <a:moveTo>
                    <a:pt x="646176" y="142875"/>
                  </a:moveTo>
                  <a:lnTo>
                    <a:pt x="589026" y="142875"/>
                  </a:lnTo>
                  <a:lnTo>
                    <a:pt x="589026" y="2676728"/>
                  </a:lnTo>
                  <a:lnTo>
                    <a:pt x="617601" y="2648153"/>
                  </a:lnTo>
                  <a:lnTo>
                    <a:pt x="646176" y="2648153"/>
                  </a:lnTo>
                  <a:lnTo>
                    <a:pt x="646176" y="142875"/>
                  </a:lnTo>
                  <a:close/>
                </a:path>
                <a:path w="703579" h="2705735">
                  <a:moveTo>
                    <a:pt x="646176" y="2648153"/>
                  </a:moveTo>
                  <a:lnTo>
                    <a:pt x="617601" y="2648153"/>
                  </a:lnTo>
                  <a:lnTo>
                    <a:pt x="589026" y="2676728"/>
                  </a:lnTo>
                  <a:lnTo>
                    <a:pt x="646176" y="2676728"/>
                  </a:lnTo>
                  <a:lnTo>
                    <a:pt x="646176" y="2648153"/>
                  </a:lnTo>
                  <a:close/>
                </a:path>
                <a:path w="703579" h="2705735">
                  <a:moveTo>
                    <a:pt x="85725" y="2412263"/>
                  </a:moveTo>
                  <a:lnTo>
                    <a:pt x="0" y="2583713"/>
                  </a:lnTo>
                  <a:lnTo>
                    <a:pt x="57150" y="2583713"/>
                  </a:lnTo>
                  <a:lnTo>
                    <a:pt x="57150" y="2555138"/>
                  </a:lnTo>
                  <a:lnTo>
                    <a:pt x="157162" y="2555138"/>
                  </a:lnTo>
                  <a:lnTo>
                    <a:pt x="85725" y="2412263"/>
                  </a:lnTo>
                  <a:close/>
                </a:path>
                <a:path w="703579" h="2705735">
                  <a:moveTo>
                    <a:pt x="157162" y="2555138"/>
                  </a:moveTo>
                  <a:lnTo>
                    <a:pt x="114300" y="2555138"/>
                  </a:lnTo>
                  <a:lnTo>
                    <a:pt x="114300" y="2583713"/>
                  </a:lnTo>
                  <a:lnTo>
                    <a:pt x="171450" y="2583713"/>
                  </a:lnTo>
                  <a:lnTo>
                    <a:pt x="157162" y="2555138"/>
                  </a:lnTo>
                  <a:close/>
                </a:path>
                <a:path w="703579" h="2705735">
                  <a:moveTo>
                    <a:pt x="617601" y="0"/>
                  </a:moveTo>
                  <a:lnTo>
                    <a:pt x="531876" y="171450"/>
                  </a:lnTo>
                  <a:lnTo>
                    <a:pt x="589026" y="171450"/>
                  </a:lnTo>
                  <a:lnTo>
                    <a:pt x="589026" y="142875"/>
                  </a:lnTo>
                  <a:lnTo>
                    <a:pt x="689038" y="142875"/>
                  </a:lnTo>
                  <a:lnTo>
                    <a:pt x="617601" y="0"/>
                  </a:lnTo>
                  <a:close/>
                </a:path>
                <a:path w="703579" h="2705735">
                  <a:moveTo>
                    <a:pt x="689038" y="142875"/>
                  </a:moveTo>
                  <a:lnTo>
                    <a:pt x="646176" y="142875"/>
                  </a:lnTo>
                  <a:lnTo>
                    <a:pt x="646176" y="171450"/>
                  </a:lnTo>
                  <a:lnTo>
                    <a:pt x="703325" y="171450"/>
                  </a:lnTo>
                  <a:lnTo>
                    <a:pt x="689038" y="142875"/>
                  </a:lnTo>
                  <a:close/>
                </a:path>
              </a:pathLst>
            </a:custGeom>
            <a:solidFill>
              <a:srgbClr val="F49D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097524" y="5792343"/>
              <a:ext cx="1440180" cy="495934"/>
            </a:xfrm>
            <a:custGeom>
              <a:avLst/>
              <a:gdLst/>
              <a:ahLst/>
              <a:cxnLst/>
              <a:rect l="l" t="t" r="r" b="b"/>
              <a:pathLst>
                <a:path w="1440179" h="495935">
                  <a:moveTo>
                    <a:pt x="1268729" y="324040"/>
                  </a:moveTo>
                  <a:lnTo>
                    <a:pt x="1268729" y="495477"/>
                  </a:lnTo>
                  <a:lnTo>
                    <a:pt x="1383021" y="438340"/>
                  </a:lnTo>
                  <a:lnTo>
                    <a:pt x="1297304" y="438340"/>
                  </a:lnTo>
                  <a:lnTo>
                    <a:pt x="1297304" y="381190"/>
                  </a:lnTo>
                  <a:lnTo>
                    <a:pt x="1383029" y="381190"/>
                  </a:lnTo>
                  <a:lnTo>
                    <a:pt x="1268729" y="324040"/>
                  </a:lnTo>
                  <a:close/>
                </a:path>
                <a:path w="1440179" h="495935">
                  <a:moveTo>
                    <a:pt x="691515" y="85724"/>
                  </a:moveTo>
                  <a:lnTo>
                    <a:pt x="691515" y="409765"/>
                  </a:lnTo>
                  <a:lnTo>
                    <a:pt x="693765" y="420884"/>
                  </a:lnTo>
                  <a:lnTo>
                    <a:pt x="699897" y="429968"/>
                  </a:lnTo>
                  <a:lnTo>
                    <a:pt x="708981" y="436093"/>
                  </a:lnTo>
                  <a:lnTo>
                    <a:pt x="720090" y="438340"/>
                  </a:lnTo>
                  <a:lnTo>
                    <a:pt x="1268729" y="438340"/>
                  </a:lnTo>
                  <a:lnTo>
                    <a:pt x="1268729" y="409765"/>
                  </a:lnTo>
                  <a:lnTo>
                    <a:pt x="748665" y="409765"/>
                  </a:lnTo>
                  <a:lnTo>
                    <a:pt x="720090" y="381190"/>
                  </a:lnTo>
                  <a:lnTo>
                    <a:pt x="748665" y="381190"/>
                  </a:lnTo>
                  <a:lnTo>
                    <a:pt x="748665" y="114299"/>
                  </a:lnTo>
                  <a:lnTo>
                    <a:pt x="720090" y="114299"/>
                  </a:lnTo>
                  <a:lnTo>
                    <a:pt x="691515" y="85724"/>
                  </a:lnTo>
                  <a:close/>
                </a:path>
                <a:path w="1440179" h="495935">
                  <a:moveTo>
                    <a:pt x="1383029" y="381190"/>
                  </a:moveTo>
                  <a:lnTo>
                    <a:pt x="1297304" y="381190"/>
                  </a:lnTo>
                  <a:lnTo>
                    <a:pt x="1297304" y="438340"/>
                  </a:lnTo>
                  <a:lnTo>
                    <a:pt x="1383021" y="438340"/>
                  </a:lnTo>
                  <a:lnTo>
                    <a:pt x="1440179" y="409765"/>
                  </a:lnTo>
                  <a:lnTo>
                    <a:pt x="1383029" y="381190"/>
                  </a:lnTo>
                  <a:close/>
                </a:path>
                <a:path w="1440179" h="495935">
                  <a:moveTo>
                    <a:pt x="748665" y="381190"/>
                  </a:moveTo>
                  <a:lnTo>
                    <a:pt x="720090" y="381190"/>
                  </a:lnTo>
                  <a:lnTo>
                    <a:pt x="748665" y="409765"/>
                  </a:lnTo>
                  <a:lnTo>
                    <a:pt x="748665" y="381190"/>
                  </a:lnTo>
                  <a:close/>
                </a:path>
                <a:path w="1440179" h="495935">
                  <a:moveTo>
                    <a:pt x="1268729" y="381190"/>
                  </a:moveTo>
                  <a:lnTo>
                    <a:pt x="748665" y="381190"/>
                  </a:lnTo>
                  <a:lnTo>
                    <a:pt x="748665" y="409765"/>
                  </a:lnTo>
                  <a:lnTo>
                    <a:pt x="1268729" y="409765"/>
                  </a:lnTo>
                  <a:lnTo>
                    <a:pt x="1268729" y="381190"/>
                  </a:lnTo>
                  <a:close/>
                </a:path>
                <a:path w="1440179" h="495935">
                  <a:moveTo>
                    <a:pt x="171450" y="0"/>
                  </a:moveTo>
                  <a:lnTo>
                    <a:pt x="0" y="85724"/>
                  </a:lnTo>
                  <a:lnTo>
                    <a:pt x="171450" y="171449"/>
                  </a:lnTo>
                  <a:lnTo>
                    <a:pt x="171450" y="114299"/>
                  </a:lnTo>
                  <a:lnTo>
                    <a:pt x="142875" y="114299"/>
                  </a:lnTo>
                  <a:lnTo>
                    <a:pt x="142875" y="57149"/>
                  </a:lnTo>
                  <a:lnTo>
                    <a:pt x="171450" y="57149"/>
                  </a:lnTo>
                  <a:lnTo>
                    <a:pt x="171450" y="0"/>
                  </a:lnTo>
                  <a:close/>
                </a:path>
                <a:path w="1440179" h="495935">
                  <a:moveTo>
                    <a:pt x="171450" y="57149"/>
                  </a:moveTo>
                  <a:lnTo>
                    <a:pt x="142875" y="57149"/>
                  </a:lnTo>
                  <a:lnTo>
                    <a:pt x="142875" y="114299"/>
                  </a:lnTo>
                  <a:lnTo>
                    <a:pt x="171450" y="114299"/>
                  </a:lnTo>
                  <a:lnTo>
                    <a:pt x="171450" y="57149"/>
                  </a:lnTo>
                  <a:close/>
                </a:path>
                <a:path w="1440179" h="495935">
                  <a:moveTo>
                    <a:pt x="720090" y="57149"/>
                  </a:moveTo>
                  <a:lnTo>
                    <a:pt x="171450" y="57149"/>
                  </a:lnTo>
                  <a:lnTo>
                    <a:pt x="171450" y="114299"/>
                  </a:lnTo>
                  <a:lnTo>
                    <a:pt x="691515" y="114299"/>
                  </a:lnTo>
                  <a:lnTo>
                    <a:pt x="691515" y="85724"/>
                  </a:lnTo>
                  <a:lnTo>
                    <a:pt x="748665" y="85724"/>
                  </a:lnTo>
                  <a:lnTo>
                    <a:pt x="746414" y="74600"/>
                  </a:lnTo>
                  <a:lnTo>
                    <a:pt x="740282" y="65517"/>
                  </a:lnTo>
                  <a:lnTo>
                    <a:pt x="731198" y="59394"/>
                  </a:lnTo>
                  <a:lnTo>
                    <a:pt x="720090" y="57149"/>
                  </a:lnTo>
                  <a:close/>
                </a:path>
                <a:path w="1440179" h="495935">
                  <a:moveTo>
                    <a:pt x="748665" y="85724"/>
                  </a:moveTo>
                  <a:lnTo>
                    <a:pt x="691515" y="85724"/>
                  </a:lnTo>
                  <a:lnTo>
                    <a:pt x="720090" y="114299"/>
                  </a:lnTo>
                  <a:lnTo>
                    <a:pt x="748665" y="114299"/>
                  </a:lnTo>
                  <a:lnTo>
                    <a:pt x="748665" y="85724"/>
                  </a:lnTo>
                  <a:close/>
                </a:path>
              </a:pathLst>
            </a:custGeom>
            <a:solidFill>
              <a:srgbClr val="85C9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9997185" y="4640960"/>
            <a:ext cx="166623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Reader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0175367" y="3214116"/>
            <a:ext cx="615950" cy="1450340"/>
          </a:xfrm>
          <a:custGeom>
            <a:avLst/>
            <a:gdLst/>
            <a:ahLst/>
            <a:cxnLst/>
            <a:rect l="l" t="t" r="r" b="b"/>
            <a:pathLst>
              <a:path w="615950" h="1450339">
                <a:moveTo>
                  <a:pt x="57150" y="1278382"/>
                </a:moveTo>
                <a:lnTo>
                  <a:pt x="0" y="1278382"/>
                </a:lnTo>
                <a:lnTo>
                  <a:pt x="85725" y="1449832"/>
                </a:lnTo>
                <a:lnTo>
                  <a:pt x="157162" y="1306957"/>
                </a:lnTo>
                <a:lnTo>
                  <a:pt x="57150" y="1306957"/>
                </a:lnTo>
                <a:lnTo>
                  <a:pt x="57150" y="1278382"/>
                </a:lnTo>
                <a:close/>
              </a:path>
              <a:path w="615950" h="1450339">
                <a:moveTo>
                  <a:pt x="501523" y="1098677"/>
                </a:moveTo>
                <a:lnTo>
                  <a:pt x="85725" y="1098677"/>
                </a:lnTo>
                <a:lnTo>
                  <a:pt x="74616" y="1100927"/>
                </a:lnTo>
                <a:lnTo>
                  <a:pt x="65531" y="1107059"/>
                </a:lnTo>
                <a:lnTo>
                  <a:pt x="59400" y="1116143"/>
                </a:lnTo>
                <a:lnTo>
                  <a:pt x="57150" y="1127252"/>
                </a:lnTo>
                <a:lnTo>
                  <a:pt x="57150" y="1306957"/>
                </a:lnTo>
                <a:lnTo>
                  <a:pt x="114300" y="1306957"/>
                </a:lnTo>
                <a:lnTo>
                  <a:pt x="114300" y="1155827"/>
                </a:lnTo>
                <a:lnTo>
                  <a:pt x="85725" y="1155827"/>
                </a:lnTo>
                <a:lnTo>
                  <a:pt x="114300" y="1127252"/>
                </a:lnTo>
                <a:lnTo>
                  <a:pt x="501523" y="1127252"/>
                </a:lnTo>
                <a:lnTo>
                  <a:pt x="501523" y="1098677"/>
                </a:lnTo>
                <a:close/>
              </a:path>
              <a:path w="615950" h="1450339">
                <a:moveTo>
                  <a:pt x="171450" y="1278382"/>
                </a:moveTo>
                <a:lnTo>
                  <a:pt x="114300" y="1278382"/>
                </a:lnTo>
                <a:lnTo>
                  <a:pt x="114300" y="1306957"/>
                </a:lnTo>
                <a:lnTo>
                  <a:pt x="157162" y="1306957"/>
                </a:lnTo>
                <a:lnTo>
                  <a:pt x="171450" y="1278382"/>
                </a:lnTo>
                <a:close/>
              </a:path>
              <a:path w="615950" h="1450339">
                <a:moveTo>
                  <a:pt x="114300" y="1127252"/>
                </a:moveTo>
                <a:lnTo>
                  <a:pt x="85725" y="1155827"/>
                </a:lnTo>
                <a:lnTo>
                  <a:pt x="114300" y="1155827"/>
                </a:lnTo>
                <a:lnTo>
                  <a:pt x="114300" y="1127252"/>
                </a:lnTo>
                <a:close/>
              </a:path>
              <a:path w="615950" h="1450339">
                <a:moveTo>
                  <a:pt x="558673" y="1098677"/>
                </a:moveTo>
                <a:lnTo>
                  <a:pt x="530098" y="1098677"/>
                </a:lnTo>
                <a:lnTo>
                  <a:pt x="501523" y="1127252"/>
                </a:lnTo>
                <a:lnTo>
                  <a:pt x="114300" y="1127252"/>
                </a:lnTo>
                <a:lnTo>
                  <a:pt x="114300" y="1155827"/>
                </a:lnTo>
                <a:lnTo>
                  <a:pt x="530098" y="1155827"/>
                </a:lnTo>
                <a:lnTo>
                  <a:pt x="541206" y="1153576"/>
                </a:lnTo>
                <a:lnTo>
                  <a:pt x="550291" y="1147445"/>
                </a:lnTo>
                <a:lnTo>
                  <a:pt x="556422" y="1138360"/>
                </a:lnTo>
                <a:lnTo>
                  <a:pt x="558673" y="1127252"/>
                </a:lnTo>
                <a:lnTo>
                  <a:pt x="558673" y="1098677"/>
                </a:lnTo>
                <a:close/>
              </a:path>
              <a:path w="615950" h="1450339">
                <a:moveTo>
                  <a:pt x="558673" y="142875"/>
                </a:moveTo>
                <a:lnTo>
                  <a:pt x="501523" y="142875"/>
                </a:lnTo>
                <a:lnTo>
                  <a:pt x="501523" y="1127252"/>
                </a:lnTo>
                <a:lnTo>
                  <a:pt x="530098" y="1098677"/>
                </a:lnTo>
                <a:lnTo>
                  <a:pt x="558673" y="1098677"/>
                </a:lnTo>
                <a:lnTo>
                  <a:pt x="558673" y="142875"/>
                </a:lnTo>
                <a:close/>
              </a:path>
              <a:path w="615950" h="1450339">
                <a:moveTo>
                  <a:pt x="530098" y="0"/>
                </a:moveTo>
                <a:lnTo>
                  <a:pt x="444373" y="171450"/>
                </a:lnTo>
                <a:lnTo>
                  <a:pt x="501523" y="171450"/>
                </a:lnTo>
                <a:lnTo>
                  <a:pt x="501523" y="142875"/>
                </a:lnTo>
                <a:lnTo>
                  <a:pt x="601535" y="142875"/>
                </a:lnTo>
                <a:lnTo>
                  <a:pt x="530098" y="0"/>
                </a:lnTo>
                <a:close/>
              </a:path>
              <a:path w="615950" h="1450339">
                <a:moveTo>
                  <a:pt x="601535" y="142875"/>
                </a:moveTo>
                <a:lnTo>
                  <a:pt x="558673" y="142875"/>
                </a:lnTo>
                <a:lnTo>
                  <a:pt x="558673" y="171450"/>
                </a:lnTo>
                <a:lnTo>
                  <a:pt x="615823" y="171450"/>
                </a:lnTo>
                <a:lnTo>
                  <a:pt x="601535" y="142875"/>
                </a:lnTo>
                <a:close/>
              </a:path>
            </a:pathLst>
          </a:custGeom>
          <a:solidFill>
            <a:srgbClr val="4DB3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c_requena</dc:creator>
  <cp:keywords>Solinftec</cp:keywords>
  <dc:title>asdf</dc:title>
  <dcterms:created xsi:type="dcterms:W3CDTF">2024-10-23T13:09:22Z</dcterms:created>
  <dcterms:modified xsi:type="dcterms:W3CDTF">2024-10-23T13:09:22Z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2024-10-23T00:00:00Z</vt:filetime>
  </property>
  <property fmtid="{D5CDD505-2E9C-101B-9397-08002B2CF9AE}" pid="5" name="Producer">
    <vt:lpwstr>Microsoft® PowerPoint® 2019</vt:lpwstr>
  </property>
</Properties>
</file>